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61" r:id="rId6"/>
    <p:sldId id="262" r:id="rId7"/>
    <p:sldId id="263" r:id="rId8"/>
    <p:sldId id="265" r:id="rId9"/>
    <p:sldId id="272" r:id="rId10"/>
    <p:sldId id="266" r:id="rId11"/>
    <p:sldId id="273" r:id="rId12"/>
    <p:sldId id="267" r:id="rId13"/>
    <p:sldId id="275" r:id="rId14"/>
    <p:sldId id="276" r:id="rId15"/>
    <p:sldId id="274" r:id="rId16"/>
    <p:sldId id="277" r:id="rId17"/>
    <p:sldId id="278" r:id="rId18"/>
    <p:sldId id="269" r:id="rId19"/>
    <p:sldId id="284" r:id="rId20"/>
    <p:sldId id="289" r:id="rId21"/>
    <p:sldId id="270" r:id="rId22"/>
    <p:sldId id="279" r:id="rId23"/>
    <p:sldId id="287" r:id="rId24"/>
    <p:sldId id="286" r:id="rId25"/>
    <p:sldId id="288" r:id="rId26"/>
    <p:sldId id="271" r:id="rId27"/>
    <p:sldId id="285" r:id="rId28"/>
    <p:sldId id="291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59818" autoAdjust="0"/>
  </p:normalViewPr>
  <p:slideViewPr>
    <p:cSldViewPr snapToGrid="0">
      <p:cViewPr>
        <p:scale>
          <a:sx n="80" d="100"/>
          <a:sy n="80" d="100"/>
        </p:scale>
        <p:origin x="1794" y="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796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248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415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65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613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5374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073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79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632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37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549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AACFE-0AB8-439F-9471-1FD06D6B3333}" type="datetimeFigureOut">
              <a:rPr lang="pl-PL" smtClean="0"/>
              <a:t>13.11.2025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A2B33-8ED3-4AC6-96B4-0B0888FA77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305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45374" y="470263"/>
            <a:ext cx="11101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STAŻ ZAGRANICZNY</a:t>
            </a:r>
          </a:p>
          <a:p>
            <a:r>
              <a:rPr lang="pl-P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UCZNIÓW KOPERNIKA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45374" y="2879518"/>
            <a:ext cx="5617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CZECHY, OSTRAVA</a:t>
            </a:r>
            <a:endParaRPr lang="pl-PL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45374" y="3622070"/>
            <a:ext cx="4686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22.06.2025r.  -  05.07.2025r.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545374" y="4684093"/>
            <a:ext cx="5158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Staż zagraniczny zrealizowany przez </a:t>
            </a:r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Zespół Szkół Ekonomicznych im. Mikołaja Kopernika</a:t>
            </a: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 współpracy z </a:t>
            </a:r>
            <a:r>
              <a:rPr lang="pl-PL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Kopernikus</a:t>
            </a:r>
            <a:endParaRPr lang="pl-PL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545374" y="2409255"/>
            <a:ext cx="9826535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07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lia\Desktop\CZECHY - ZDJĘCIA\Ostrava\1000017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2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talia\Desktop\CZECHY - ZDJĘCIA\Ostrava\1000017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537"/>
          <a:stretch/>
        </p:blipFill>
        <p:spPr bwMode="auto">
          <a:xfrm flipH="1">
            <a:off x="7951029" y="0"/>
            <a:ext cx="4240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lia\Desktop\CZECHY - ZDJĘCIA\Ostrava\1000017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91" y="0"/>
            <a:ext cx="387101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979321" y="-7006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4099399" y="-22772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739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atalia\Desktop\SZKOŁA\CZECHY\CZECHY - ZDJĘCIA, WYCIECZKI\Ostrava\1000017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379" y="-113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talia\Desktop\SZKOŁA\CZECHY\CZECHY - ZDJĘCIA, WYCIECZKI\Ostrava\1000017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21" y="-22771"/>
            <a:ext cx="5160579" cy="688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017624" y="-22771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831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0" y="1905506"/>
            <a:ext cx="11646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HUTA</a:t>
            </a:r>
          </a:p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VITKOVICE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6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talia\Desktop\SZKOŁA\CZECHY\CZECHY - ZDJĘCIA, WYCIECZKI\Huta Vitkovice\1000018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377" y="-390525"/>
            <a:ext cx="13568755" cy="763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857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Natalia\Desktop\SZKOŁA\CZECHY\CZECHY - ZDJĘCIA, WYCIECZKI\Huta Vitkovice\10000181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6"/>
          <a:stretch/>
        </p:blipFill>
        <p:spPr bwMode="auto">
          <a:xfrm>
            <a:off x="3524250" y="-9578"/>
            <a:ext cx="4577254" cy="687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Natalia\Desktop\SZKOŁA\CZECHY\CZECHY - ZDJĘCIA, WYCIECZKI\Huta Vitkovice\10000181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r="12579"/>
          <a:stretch/>
        </p:blipFill>
        <p:spPr bwMode="auto">
          <a:xfrm>
            <a:off x="7979321" y="-9578"/>
            <a:ext cx="4212679" cy="68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atalia\Desktop\SZKOŁA\CZECHY\CZECHY - ZDJĘCIA, WYCIECZKI\Huta Vitkovice\10000181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0"/>
          <a:stretch/>
        </p:blipFill>
        <p:spPr bwMode="auto">
          <a:xfrm>
            <a:off x="0" y="-9578"/>
            <a:ext cx="4221582" cy="68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099399" y="-22772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7979321" y="-7006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7313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talia\Desktop\SZKOŁA\CZECHY\CZECHY - ZDJĘCIA, WYCIECZKI\Huta Vitkovice\10000181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r="6999" b="10500"/>
          <a:stretch/>
        </p:blipFill>
        <p:spPr bwMode="auto">
          <a:xfrm>
            <a:off x="-152399" y="-8737895"/>
            <a:ext cx="8212540" cy="161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Natalia\Desktop\SZKOŁA\CZECHY\CZECHY - ZDJĘCIA, WYCIECZKI\Huta Vitkovice\1000017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504" y="-1351456"/>
            <a:ext cx="4363939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7979321" y="-7006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191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esktop\SZKOŁA\CZECHY\CZECHY - ZDJĘCIA, WYCIECZKI\Huta Vitkovice\10000181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7"/>
          <a:stretch/>
        </p:blipFill>
        <p:spPr bwMode="auto">
          <a:xfrm>
            <a:off x="2972742" y="0"/>
            <a:ext cx="92192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atalia\Desktop\SZKOŁA\CZECHY\CZECHY - ZDJĘCIA, WYCIECZKI\Huta Vitkovice\10000181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8"/>
          <a:stretch/>
        </p:blipFill>
        <p:spPr bwMode="auto">
          <a:xfrm>
            <a:off x="0" y="-525738"/>
            <a:ext cx="4160490" cy="788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099399" y="-22772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1382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lia\Desktop\SZKOŁA\CZECHY\CZECHY - ZDJĘCIA, WYCIECZKI\Huta Vitkovice\10000181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3" r="4002" b="22364"/>
          <a:stretch/>
        </p:blipFill>
        <p:spPr bwMode="auto">
          <a:xfrm>
            <a:off x="0" y="-6244975"/>
            <a:ext cx="8101503" cy="132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talia\Desktop\SZKOŁA\CZECHY\CZECHY - ZDJĘCIA, WYCIECZKI\Huta Vitkovice\100001819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 r="22335" b="18572"/>
          <a:stretch/>
        </p:blipFill>
        <p:spPr bwMode="auto">
          <a:xfrm>
            <a:off x="7979321" y="-476251"/>
            <a:ext cx="4212679" cy="735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979321" y="-7006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1382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0" y="1905506"/>
            <a:ext cx="11646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LASER</a:t>
            </a:r>
          </a:p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6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ia\Downloads\lasergam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00" y="-2028825"/>
            <a:ext cx="14554200" cy="1091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51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545374" y="470263"/>
            <a:ext cx="11101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GŁÓWNE CELE PROJEKTU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545374" y="2409255"/>
            <a:ext cx="9826535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545374" y="3086826"/>
            <a:ext cx="56170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PODNIESIENIE</a:t>
            </a: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KWALIFIKACJI ZAWODOWYCH UCZNIÓW,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POGŁĘBIENIE</a:t>
            </a: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UDOSKONALENIE</a:t>
            </a: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OPANOWANYCH </a:t>
            </a:r>
            <a:b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SZKOLE </a:t>
            </a: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UMIEJĘTNOŚC</a:t>
            </a: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 RZECZYWISTYCH WARUNKACH PRACY,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UDOSKONALNIE UMIEJĘTNOŚCI POSŁUGIWANIA SIĘ JĘZYKAMI OBCYMI – </a:t>
            </a: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ANGIELSKIM I CZESKIM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POZNANIE KULTURY I ZWYCZAJÓW INNYCH </a:t>
            </a:r>
            <a:b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KRAJÓW – </a:t>
            </a:r>
            <a:r>
              <a:rPr lang="pl-PL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REPUBLIKA CZESKA</a:t>
            </a:r>
          </a:p>
        </p:txBody>
      </p:sp>
    </p:spTree>
    <p:extLst>
      <p:ext uri="{BB962C8B-B14F-4D97-AF65-F5344CB8AC3E}">
        <p14:creationId xmlns:p14="http://schemas.microsoft.com/office/powerpoint/2010/main" val="1043233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laserg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597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-1" y="2644170"/>
            <a:ext cx="11646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PRAGA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6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Natalia\Desktop\SZKOŁA\CZECHY\CZECHY - ZDJĘCIA, WYCIECZKI\Wycieczka do Pragi\10000180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1"/>
          <a:stretch/>
        </p:blipFill>
        <p:spPr bwMode="auto">
          <a:xfrm>
            <a:off x="6157092" y="-11385"/>
            <a:ext cx="8688987" cy="688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talia\Desktop\SZKOŁA\CZECHY\CZECHY - ZDJĘCIA, WYCIECZKI\Wycieczka do Pragi\10000177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63455"/>
            <a:ext cx="6034909" cy="782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034909" y="-11385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7209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Natalia\Desktop\SZKOŁA\CZECHY\CZECHY - ZDJĘCIA, WYCIECZKI\Wycieczka do Pragi\10000180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65"/>
          <a:stretch/>
        </p:blipFill>
        <p:spPr bwMode="auto">
          <a:xfrm>
            <a:off x="0" y="-5376574"/>
            <a:ext cx="6034908" cy="1224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atalia\Desktop\SZKOŁA\CZECHY\CZECHY - ZDJĘCIA, WYCIECZKI\Wycieczka do Pragi\10000177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803" y="-3565805"/>
            <a:ext cx="6154197" cy="1042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034909" y="-11385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306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talia\Desktop\SZKOŁA\CZECHY\CZECHY - ZDJĘCIA, WYCIECZKI\Wycieczka do Pragi\1000017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96" y="-333377"/>
            <a:ext cx="4137995" cy="71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Natalia\Desktop\SZKOŁA\CZECHY\CZECHY - ZDJĘCIA, WYCIECZKI\Wycieczka do Pragi\10000174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367" y="-22772"/>
            <a:ext cx="3975452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099399" y="-22772"/>
            <a:ext cx="122183" cy="6880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124" name="Picture 4" descr="C:\Users\Natalia\Desktop\SZKOŁA\CZECHY\CZECHY - ZDJĘCIA, WYCIECZKI\Wycieczka do Pragi\10000177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603" y="-1123951"/>
            <a:ext cx="4739144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7979321" y="-7006"/>
            <a:ext cx="122183" cy="6880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1863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talia\Desktop\SZKOŁA\CZECHY\CZECHY - ZDJĘCIA, WYCIECZKI\Wycieczka do Pragi\10000177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1"/>
          <a:stretch/>
        </p:blipFill>
        <p:spPr bwMode="auto">
          <a:xfrm>
            <a:off x="-92174" y="-1065890"/>
            <a:ext cx="6188174" cy="792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talia\Desktop\SZKOŁA\CZECHY\CZECHY - ZDJĘCIA, WYCIECZKI\Wycieczka do Pragi\1000018036.jpg">
            <a:extLst>
              <a:ext uri="{FF2B5EF4-FFF2-40B4-BE49-F238E27FC236}">
                <a16:creationId xmlns:a16="http://schemas.microsoft.com/office/drawing/2014/main" id="{FCB29288-1227-4309-8945-D5EC3B742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r="12530"/>
          <a:stretch/>
        </p:blipFill>
        <p:spPr bwMode="auto">
          <a:xfrm>
            <a:off x="6096000" y="-6233296"/>
            <a:ext cx="6127083" cy="1340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034909" y="-11385"/>
            <a:ext cx="122183" cy="6880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7714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0" y="1905506"/>
            <a:ext cx="11646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ROZDANIE</a:t>
            </a:r>
          </a:p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CERTYFIKATÓW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6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talia\Downloads\hhh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r="6461" b="7857"/>
          <a:stretch/>
        </p:blipFill>
        <p:spPr bwMode="auto">
          <a:xfrm>
            <a:off x="-57150" y="-257175"/>
            <a:ext cx="12306301" cy="737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0230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4A1562-9AFA-458B-A711-FB6A3F827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3" y="0"/>
            <a:ext cx="4844161" cy="69846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444580-79D0-4D51-9F73-35F17F066A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5726" flipH="1">
            <a:off x="1433182" y="362520"/>
            <a:ext cx="1760732" cy="124872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0AE5058-E739-49BE-97C0-5C6A060FD712}"/>
              </a:ext>
            </a:extLst>
          </p:cNvPr>
          <p:cNvSpPr txBox="1"/>
          <p:nvPr/>
        </p:nvSpPr>
        <p:spPr>
          <a:xfrm>
            <a:off x="4795540" y="1905506"/>
            <a:ext cx="770916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JE CAS SE </a:t>
            </a:r>
          </a:p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ROZLUCIT</a:t>
            </a:r>
          </a:p>
        </p:txBody>
      </p:sp>
      <p:sp>
        <p:nvSpPr>
          <p:cNvPr id="14" name="Dymek mowy: owalny 13">
            <a:extLst>
              <a:ext uri="{FF2B5EF4-FFF2-40B4-BE49-F238E27FC236}">
                <a16:creationId xmlns:a16="http://schemas.microsoft.com/office/drawing/2014/main" id="{4D3315A7-E75B-404F-AC42-AF92BFE20F45}"/>
              </a:ext>
            </a:extLst>
          </p:cNvPr>
          <p:cNvSpPr/>
          <p:nvPr/>
        </p:nvSpPr>
        <p:spPr>
          <a:xfrm>
            <a:off x="4157666" y="256856"/>
            <a:ext cx="2671011" cy="1082842"/>
          </a:xfrm>
          <a:prstGeom prst="wedgeEllipseCallout">
            <a:avLst>
              <a:gd name="adj1" fmla="val -62275"/>
              <a:gd name="adj2" fmla="val 50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AHOJ!</a:t>
            </a:r>
          </a:p>
        </p:txBody>
      </p:sp>
    </p:spTree>
    <p:extLst>
      <p:ext uri="{BB962C8B-B14F-4D97-AF65-F5344CB8AC3E}">
        <p14:creationId xmlns:p14="http://schemas.microsoft.com/office/powerpoint/2010/main" val="3057245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0" y="1905506"/>
            <a:ext cx="111012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NASZE</a:t>
            </a:r>
          </a:p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PRAKTYKI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91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D8749332-EEA0-49CC-A037-EAB6E242F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45374" y="470263"/>
            <a:ext cx="1110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LowCost</a:t>
            </a:r>
            <a:r>
              <a:rPr lang="pl-P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 Hotel </a:t>
            </a:r>
            <a:r>
              <a:rPr lang="pl-PL" sz="6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Ostrava</a:t>
            </a:r>
            <a:endParaRPr lang="pl-PL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45374" y="1415234"/>
            <a:ext cx="654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Gabriela Gajos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65" y="2367903"/>
            <a:ext cx="12346775" cy="351454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76" y="2394432"/>
            <a:ext cx="2593890" cy="345852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85" y="2366904"/>
            <a:ext cx="2614536" cy="348604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31" y="2394432"/>
            <a:ext cx="2595659" cy="3460877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0" y="2367903"/>
            <a:ext cx="123052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 flipV="1">
            <a:off x="0" y="5836959"/>
            <a:ext cx="1219199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05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F562F062-183F-4041-A837-7AFE86686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45374" y="470263"/>
            <a:ext cx="1110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DigiDay</a:t>
            </a:r>
            <a:r>
              <a:rPr lang="pl-P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 Czech </a:t>
            </a:r>
            <a:r>
              <a:rPr lang="pl-PL" sz="6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S.r.o</a:t>
            </a:r>
            <a:r>
              <a:rPr lang="pl-P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45374" y="1415234"/>
            <a:ext cx="654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Patrycja </a:t>
            </a:r>
            <a:r>
              <a:rPr lang="pl-PL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Chruściak</a:t>
            </a:r>
            <a:r>
              <a:rPr lang="pl-PL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Anna Mazurczak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7903"/>
            <a:ext cx="12192000" cy="351454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88" y="2371956"/>
            <a:ext cx="2598753" cy="346500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97" y="2371956"/>
            <a:ext cx="4620004" cy="346500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88" y="2367903"/>
            <a:ext cx="2601793" cy="3469057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0" y="2367903"/>
            <a:ext cx="123052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 flipV="1">
            <a:off x="0" y="5836959"/>
            <a:ext cx="1219199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8663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6F0EB83-1BAA-4BE4-AD42-3E77408593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45374" y="470263"/>
            <a:ext cx="1110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Holbein Studio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45374" y="1415234"/>
            <a:ext cx="6547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Nikola </a:t>
            </a:r>
            <a:r>
              <a:rPr lang="pl-PL" sz="2800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Michota</a:t>
            </a:r>
            <a:r>
              <a:rPr lang="pl-PL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Marysia Skiba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7903"/>
            <a:ext cx="12192000" cy="351454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65" y="2399761"/>
            <a:ext cx="2594096" cy="345879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02" y="2380910"/>
            <a:ext cx="2616394" cy="34885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25" y="2413623"/>
            <a:ext cx="2567327" cy="3423102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 flipV="1">
            <a:off x="0" y="5836959"/>
            <a:ext cx="1219199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0" y="2367903"/>
            <a:ext cx="123052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387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E63680B-3F9C-48B9-861A-4B246CAA0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45374" y="470263"/>
            <a:ext cx="1110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ZENMAN ART Ltd.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45374" y="1415234"/>
            <a:ext cx="777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Kinga Dąbska, Natalia Musiał, Zuzanna Pakuła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7903"/>
            <a:ext cx="12192000" cy="351454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8" r="9856"/>
          <a:stretch/>
        </p:blipFill>
        <p:spPr>
          <a:xfrm>
            <a:off x="8273245" y="2387633"/>
            <a:ext cx="3743768" cy="34614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r="4868"/>
          <a:stretch/>
        </p:blipFill>
        <p:spPr>
          <a:xfrm>
            <a:off x="3901723" y="2384427"/>
            <a:ext cx="4121624" cy="346463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r="13062"/>
          <a:stretch/>
        </p:blipFill>
        <p:spPr>
          <a:xfrm>
            <a:off x="214636" y="2430720"/>
            <a:ext cx="3411940" cy="3422123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0" y="2367903"/>
            <a:ext cx="123052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 flipV="1">
            <a:off x="0" y="5836959"/>
            <a:ext cx="1219199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4856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777" y="-506747"/>
            <a:ext cx="7674666" cy="806519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0" y="2644170"/>
            <a:ext cx="11646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OSTRAVA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2" y="5881326"/>
            <a:ext cx="6029597" cy="9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51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Natalia\Desktop\CZECHY - ZDJĘCIA\Ostrava\10000170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6" b="10658"/>
          <a:stretch/>
        </p:blipFill>
        <p:spPr bwMode="auto">
          <a:xfrm>
            <a:off x="-549071" y="-833463"/>
            <a:ext cx="13290143" cy="852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1494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92</Words>
  <Application>Microsoft Office PowerPoint</Application>
  <PresentationFormat>Panoramiczny</PresentationFormat>
  <Paragraphs>34</Paragraphs>
  <Slides>28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Uczeń</dc:creator>
  <cp:lastModifiedBy>Musiał Natalia</cp:lastModifiedBy>
  <cp:revision>54</cp:revision>
  <dcterms:created xsi:type="dcterms:W3CDTF">2025-07-02T14:03:54Z</dcterms:created>
  <dcterms:modified xsi:type="dcterms:W3CDTF">2025-11-13T13:45:49Z</dcterms:modified>
</cp:coreProperties>
</file>