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0"/>
  </p:notesMasterIdLst>
  <p:sldIdLst>
    <p:sldId id="256" r:id="rId2"/>
    <p:sldId id="257" r:id="rId3"/>
    <p:sldId id="258" r:id="rId4"/>
    <p:sldId id="268" r:id="rId5"/>
    <p:sldId id="273" r:id="rId6"/>
    <p:sldId id="259" r:id="rId7"/>
    <p:sldId id="296" r:id="rId8"/>
    <p:sldId id="274" r:id="rId9"/>
    <p:sldId id="276" r:id="rId10"/>
    <p:sldId id="303" r:id="rId11"/>
    <p:sldId id="270" r:id="rId12"/>
    <p:sldId id="309" r:id="rId13"/>
    <p:sldId id="260" r:id="rId14"/>
    <p:sldId id="272" r:id="rId15"/>
    <p:sldId id="279" r:id="rId16"/>
    <p:sldId id="271" r:id="rId17"/>
    <p:sldId id="281" r:id="rId18"/>
    <p:sldId id="320" r:id="rId19"/>
    <p:sldId id="321" r:id="rId20"/>
    <p:sldId id="322" r:id="rId21"/>
    <p:sldId id="325" r:id="rId22"/>
    <p:sldId id="323" r:id="rId23"/>
    <p:sldId id="326" r:id="rId24"/>
    <p:sldId id="324" r:id="rId25"/>
    <p:sldId id="261" r:id="rId26"/>
    <p:sldId id="297" r:id="rId27"/>
    <p:sldId id="282" r:id="rId28"/>
    <p:sldId id="284" r:id="rId29"/>
    <p:sldId id="287" r:id="rId30"/>
    <p:sldId id="283" r:id="rId31"/>
    <p:sldId id="285" r:id="rId32"/>
    <p:sldId id="294" r:id="rId33"/>
    <p:sldId id="295" r:id="rId34"/>
    <p:sldId id="286" r:id="rId35"/>
    <p:sldId id="289" r:id="rId36"/>
    <p:sldId id="290" r:id="rId37"/>
    <p:sldId id="288" r:id="rId38"/>
    <p:sldId id="304" r:id="rId39"/>
    <p:sldId id="310" r:id="rId40"/>
    <p:sldId id="314" r:id="rId41"/>
    <p:sldId id="311" r:id="rId42"/>
    <p:sldId id="312" r:id="rId43"/>
    <p:sldId id="313" r:id="rId44"/>
    <p:sldId id="318" r:id="rId45"/>
    <p:sldId id="319" r:id="rId46"/>
    <p:sldId id="317" r:id="rId47"/>
    <p:sldId id="315" r:id="rId48"/>
    <p:sldId id="308" r:id="rId49"/>
    <p:sldId id="262" r:id="rId50"/>
    <p:sldId id="267" r:id="rId51"/>
    <p:sldId id="298" r:id="rId52"/>
    <p:sldId id="263" r:id="rId53"/>
    <p:sldId id="264" r:id="rId54"/>
    <p:sldId id="299" r:id="rId55"/>
    <p:sldId id="300" r:id="rId56"/>
    <p:sldId id="302" r:id="rId57"/>
    <p:sldId id="301" r:id="rId58"/>
    <p:sldId id="316" r:id="rId59"/>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068" autoAdjust="0"/>
  </p:normalViewPr>
  <p:slideViewPr>
    <p:cSldViewPr>
      <p:cViewPr varScale="1">
        <p:scale>
          <a:sx n="79" d="100"/>
          <a:sy n="79" d="100"/>
        </p:scale>
        <p:origin x="1570" y="82"/>
      </p:cViewPr>
      <p:guideLst>
        <p:guide orient="horz" pos="2160"/>
        <p:guide pos="2880"/>
      </p:guideLst>
    </p:cSldViewPr>
  </p:slideViewPr>
  <p:outlineViewPr>
    <p:cViewPr>
      <p:scale>
        <a:sx n="33" d="100"/>
        <a:sy n="33" d="100"/>
      </p:scale>
      <p:origin x="48" y="1110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97AF72-6E85-4141-813D-2C951A250B1A}" type="datetimeFigureOut">
              <a:rPr lang="pl-PL" smtClean="0"/>
              <a:pPr/>
              <a:t>14.02.2025</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FC0012-AA85-491C-B669-02E5BD9BEF0A}" type="slidenum">
              <a:rPr lang="pl-PL" smtClean="0"/>
              <a:pPr/>
              <a:t>‹#›</a:t>
            </a:fld>
            <a:endParaRPr lang="pl-PL"/>
          </a:p>
        </p:txBody>
      </p:sp>
    </p:spTree>
    <p:extLst>
      <p:ext uri="{BB962C8B-B14F-4D97-AF65-F5344CB8AC3E}">
        <p14:creationId xmlns:p14="http://schemas.microsoft.com/office/powerpoint/2010/main" val="1865010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1. dzień</a:t>
            </a:r>
          </a:p>
        </p:txBody>
      </p:sp>
      <p:sp>
        <p:nvSpPr>
          <p:cNvPr id="4" name="Symbol zastępczy numeru slajdu 3"/>
          <p:cNvSpPr>
            <a:spLocks noGrp="1"/>
          </p:cNvSpPr>
          <p:nvPr>
            <p:ph type="sldNum" sz="quarter" idx="10"/>
          </p:nvPr>
        </p:nvSpPr>
        <p:spPr/>
        <p:txBody>
          <a:bodyPr/>
          <a:lstStyle/>
          <a:p>
            <a:fld id="{00FC0012-AA85-491C-B669-02E5BD9BEF0A}" type="slidenum">
              <a:rPr lang="pl-PL" smtClean="0"/>
              <a:pPr/>
              <a:t>3</a:t>
            </a:fld>
            <a:endParaRPr lang="pl-P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3. dzień</a:t>
            </a:r>
          </a:p>
          <a:p>
            <a:endParaRPr lang="pl-PL" dirty="0"/>
          </a:p>
        </p:txBody>
      </p:sp>
      <p:sp>
        <p:nvSpPr>
          <p:cNvPr id="4" name="Symbol zastępczy numeru slajdu 3"/>
          <p:cNvSpPr>
            <a:spLocks noGrp="1"/>
          </p:cNvSpPr>
          <p:nvPr>
            <p:ph type="sldNum" sz="quarter" idx="10"/>
          </p:nvPr>
        </p:nvSpPr>
        <p:spPr/>
        <p:txBody>
          <a:bodyPr/>
          <a:lstStyle/>
          <a:p>
            <a:fld id="{00FC0012-AA85-491C-B669-02E5BD9BEF0A}" type="slidenum">
              <a:rPr lang="pl-PL" smtClean="0"/>
              <a:pPr/>
              <a:t>14</a:t>
            </a:fld>
            <a:endParaRPr lang="pl-P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3. dzień</a:t>
            </a:r>
          </a:p>
          <a:p>
            <a:endParaRPr lang="pl-PL" dirty="0"/>
          </a:p>
        </p:txBody>
      </p:sp>
      <p:sp>
        <p:nvSpPr>
          <p:cNvPr id="4" name="Symbol zastępczy numeru slajdu 3"/>
          <p:cNvSpPr>
            <a:spLocks noGrp="1"/>
          </p:cNvSpPr>
          <p:nvPr>
            <p:ph type="sldNum" sz="quarter" idx="10"/>
          </p:nvPr>
        </p:nvSpPr>
        <p:spPr/>
        <p:txBody>
          <a:bodyPr/>
          <a:lstStyle/>
          <a:p>
            <a:fld id="{00FC0012-AA85-491C-B669-02E5BD9BEF0A}" type="slidenum">
              <a:rPr lang="pl-PL" smtClean="0"/>
              <a:pPr/>
              <a:t>15</a:t>
            </a:fld>
            <a:endParaRPr lang="pl-PL"/>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3. dzień</a:t>
            </a:r>
          </a:p>
          <a:p>
            <a:endParaRPr lang="pl-PL" dirty="0"/>
          </a:p>
        </p:txBody>
      </p:sp>
      <p:sp>
        <p:nvSpPr>
          <p:cNvPr id="4" name="Symbol zastępczy numeru slajdu 3"/>
          <p:cNvSpPr>
            <a:spLocks noGrp="1"/>
          </p:cNvSpPr>
          <p:nvPr>
            <p:ph type="sldNum" sz="quarter" idx="10"/>
          </p:nvPr>
        </p:nvSpPr>
        <p:spPr/>
        <p:txBody>
          <a:bodyPr/>
          <a:lstStyle/>
          <a:p>
            <a:fld id="{00FC0012-AA85-491C-B669-02E5BD9BEF0A}" type="slidenum">
              <a:rPr lang="pl-PL" smtClean="0"/>
              <a:pPr/>
              <a:t>16</a:t>
            </a:fld>
            <a:endParaRPr lang="pl-PL"/>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3. dzień</a:t>
            </a:r>
          </a:p>
          <a:p>
            <a:endParaRPr lang="pl-PL" dirty="0"/>
          </a:p>
        </p:txBody>
      </p:sp>
      <p:sp>
        <p:nvSpPr>
          <p:cNvPr id="4" name="Symbol zastępczy numeru slajdu 3"/>
          <p:cNvSpPr>
            <a:spLocks noGrp="1"/>
          </p:cNvSpPr>
          <p:nvPr>
            <p:ph type="sldNum" sz="quarter" idx="10"/>
          </p:nvPr>
        </p:nvSpPr>
        <p:spPr/>
        <p:txBody>
          <a:bodyPr/>
          <a:lstStyle/>
          <a:p>
            <a:fld id="{00FC0012-AA85-491C-B669-02E5BD9BEF0A}" type="slidenum">
              <a:rPr lang="pl-PL" smtClean="0"/>
              <a:pPr/>
              <a:t>17</a:t>
            </a:fld>
            <a:endParaRPr lang="pl-PL"/>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4. dzień</a:t>
            </a:r>
          </a:p>
          <a:p>
            <a:endParaRPr lang="pl-PL" dirty="0"/>
          </a:p>
        </p:txBody>
      </p:sp>
      <p:sp>
        <p:nvSpPr>
          <p:cNvPr id="4" name="Symbol zastępczy numeru slajdu 3"/>
          <p:cNvSpPr>
            <a:spLocks noGrp="1"/>
          </p:cNvSpPr>
          <p:nvPr>
            <p:ph type="sldNum" sz="quarter" idx="10"/>
          </p:nvPr>
        </p:nvSpPr>
        <p:spPr/>
        <p:txBody>
          <a:bodyPr/>
          <a:lstStyle/>
          <a:p>
            <a:fld id="{00FC0012-AA85-491C-B669-02E5BD9BEF0A}" type="slidenum">
              <a:rPr lang="pl-PL" smtClean="0"/>
              <a:pPr/>
              <a:t>25</a:t>
            </a:fld>
            <a:endParaRPr lang="pl-PL"/>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4. dzień</a:t>
            </a:r>
          </a:p>
          <a:p>
            <a:endParaRPr lang="pl-PL" dirty="0"/>
          </a:p>
        </p:txBody>
      </p:sp>
      <p:sp>
        <p:nvSpPr>
          <p:cNvPr id="4" name="Symbol zastępczy numeru slajdu 3"/>
          <p:cNvSpPr>
            <a:spLocks noGrp="1"/>
          </p:cNvSpPr>
          <p:nvPr>
            <p:ph type="sldNum" sz="quarter" idx="10"/>
          </p:nvPr>
        </p:nvSpPr>
        <p:spPr/>
        <p:txBody>
          <a:bodyPr/>
          <a:lstStyle/>
          <a:p>
            <a:fld id="{00FC0012-AA85-491C-B669-02E5BD9BEF0A}" type="slidenum">
              <a:rPr lang="pl-PL" smtClean="0"/>
              <a:pPr/>
              <a:t>26</a:t>
            </a:fld>
            <a:endParaRPr lang="pl-PL"/>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4. dzień</a:t>
            </a:r>
          </a:p>
          <a:p>
            <a:endParaRPr lang="pl-PL" dirty="0"/>
          </a:p>
        </p:txBody>
      </p:sp>
      <p:sp>
        <p:nvSpPr>
          <p:cNvPr id="4" name="Symbol zastępczy numeru slajdu 3"/>
          <p:cNvSpPr>
            <a:spLocks noGrp="1"/>
          </p:cNvSpPr>
          <p:nvPr>
            <p:ph type="sldNum" sz="quarter" idx="10"/>
          </p:nvPr>
        </p:nvSpPr>
        <p:spPr/>
        <p:txBody>
          <a:bodyPr/>
          <a:lstStyle/>
          <a:p>
            <a:fld id="{00FC0012-AA85-491C-B669-02E5BD9BEF0A}" type="slidenum">
              <a:rPr lang="pl-PL" smtClean="0"/>
              <a:pPr/>
              <a:t>27</a:t>
            </a:fld>
            <a:endParaRPr lang="pl-PL"/>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4. dzień</a:t>
            </a:r>
          </a:p>
          <a:p>
            <a:endParaRPr lang="pl-PL" dirty="0"/>
          </a:p>
        </p:txBody>
      </p:sp>
      <p:sp>
        <p:nvSpPr>
          <p:cNvPr id="4" name="Symbol zastępczy numeru slajdu 3"/>
          <p:cNvSpPr>
            <a:spLocks noGrp="1"/>
          </p:cNvSpPr>
          <p:nvPr>
            <p:ph type="sldNum" sz="quarter" idx="10"/>
          </p:nvPr>
        </p:nvSpPr>
        <p:spPr/>
        <p:txBody>
          <a:bodyPr/>
          <a:lstStyle/>
          <a:p>
            <a:fld id="{00FC0012-AA85-491C-B669-02E5BD9BEF0A}" type="slidenum">
              <a:rPr lang="pl-PL" smtClean="0"/>
              <a:pPr/>
              <a:t>28</a:t>
            </a:fld>
            <a:endParaRPr lang="pl-PL"/>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4. dzień</a:t>
            </a:r>
          </a:p>
          <a:p>
            <a:endParaRPr lang="pl-PL" dirty="0"/>
          </a:p>
        </p:txBody>
      </p:sp>
      <p:sp>
        <p:nvSpPr>
          <p:cNvPr id="4" name="Symbol zastępczy numeru slajdu 3"/>
          <p:cNvSpPr>
            <a:spLocks noGrp="1"/>
          </p:cNvSpPr>
          <p:nvPr>
            <p:ph type="sldNum" sz="quarter" idx="10"/>
          </p:nvPr>
        </p:nvSpPr>
        <p:spPr/>
        <p:txBody>
          <a:bodyPr/>
          <a:lstStyle/>
          <a:p>
            <a:fld id="{00FC0012-AA85-491C-B669-02E5BD9BEF0A}" type="slidenum">
              <a:rPr lang="pl-PL" smtClean="0"/>
              <a:pPr/>
              <a:t>29</a:t>
            </a:fld>
            <a:endParaRPr lang="pl-PL"/>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4. dzień</a:t>
            </a:r>
          </a:p>
          <a:p>
            <a:endParaRPr lang="pl-PL" dirty="0"/>
          </a:p>
        </p:txBody>
      </p:sp>
      <p:sp>
        <p:nvSpPr>
          <p:cNvPr id="4" name="Symbol zastępczy numeru slajdu 3"/>
          <p:cNvSpPr>
            <a:spLocks noGrp="1"/>
          </p:cNvSpPr>
          <p:nvPr>
            <p:ph type="sldNum" sz="quarter" idx="10"/>
          </p:nvPr>
        </p:nvSpPr>
        <p:spPr/>
        <p:txBody>
          <a:bodyPr/>
          <a:lstStyle/>
          <a:p>
            <a:fld id="{00FC0012-AA85-491C-B669-02E5BD9BEF0A}" type="slidenum">
              <a:rPr lang="pl-PL" smtClean="0"/>
              <a:pPr/>
              <a:t>30</a:t>
            </a:fld>
            <a:endParaRPr lang="pl-P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1. dzień</a:t>
            </a:r>
          </a:p>
        </p:txBody>
      </p:sp>
      <p:sp>
        <p:nvSpPr>
          <p:cNvPr id="4" name="Symbol zastępczy numeru slajdu 3"/>
          <p:cNvSpPr>
            <a:spLocks noGrp="1"/>
          </p:cNvSpPr>
          <p:nvPr>
            <p:ph type="sldNum" sz="quarter" idx="10"/>
          </p:nvPr>
        </p:nvSpPr>
        <p:spPr/>
        <p:txBody>
          <a:bodyPr/>
          <a:lstStyle/>
          <a:p>
            <a:fld id="{00FC0012-AA85-491C-B669-02E5BD9BEF0A}" type="slidenum">
              <a:rPr lang="pl-PL" smtClean="0"/>
              <a:pPr/>
              <a:t>5</a:t>
            </a:fld>
            <a:endParaRPr lang="pl-P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4. dzień</a:t>
            </a:r>
          </a:p>
          <a:p>
            <a:endParaRPr lang="pl-PL" dirty="0"/>
          </a:p>
        </p:txBody>
      </p:sp>
      <p:sp>
        <p:nvSpPr>
          <p:cNvPr id="4" name="Symbol zastępczy numeru slajdu 3"/>
          <p:cNvSpPr>
            <a:spLocks noGrp="1"/>
          </p:cNvSpPr>
          <p:nvPr>
            <p:ph type="sldNum" sz="quarter" idx="10"/>
          </p:nvPr>
        </p:nvSpPr>
        <p:spPr/>
        <p:txBody>
          <a:bodyPr/>
          <a:lstStyle/>
          <a:p>
            <a:fld id="{00FC0012-AA85-491C-B669-02E5BD9BEF0A}" type="slidenum">
              <a:rPr lang="pl-PL" smtClean="0"/>
              <a:pPr/>
              <a:t>31</a:t>
            </a:fld>
            <a:endParaRPr lang="pl-PL"/>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4. dzień</a:t>
            </a:r>
          </a:p>
          <a:p>
            <a:endParaRPr lang="pl-PL" dirty="0"/>
          </a:p>
        </p:txBody>
      </p:sp>
      <p:sp>
        <p:nvSpPr>
          <p:cNvPr id="4" name="Symbol zastępczy numeru slajdu 3"/>
          <p:cNvSpPr>
            <a:spLocks noGrp="1"/>
          </p:cNvSpPr>
          <p:nvPr>
            <p:ph type="sldNum" sz="quarter" idx="10"/>
          </p:nvPr>
        </p:nvSpPr>
        <p:spPr/>
        <p:txBody>
          <a:bodyPr/>
          <a:lstStyle/>
          <a:p>
            <a:fld id="{00FC0012-AA85-491C-B669-02E5BD9BEF0A}" type="slidenum">
              <a:rPr lang="pl-PL" smtClean="0"/>
              <a:pPr/>
              <a:t>32</a:t>
            </a:fld>
            <a:endParaRPr lang="pl-PL"/>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4. dzień</a:t>
            </a:r>
          </a:p>
          <a:p>
            <a:endParaRPr lang="pl-PL" dirty="0"/>
          </a:p>
        </p:txBody>
      </p:sp>
      <p:sp>
        <p:nvSpPr>
          <p:cNvPr id="4" name="Symbol zastępczy numeru slajdu 3"/>
          <p:cNvSpPr>
            <a:spLocks noGrp="1"/>
          </p:cNvSpPr>
          <p:nvPr>
            <p:ph type="sldNum" sz="quarter" idx="10"/>
          </p:nvPr>
        </p:nvSpPr>
        <p:spPr/>
        <p:txBody>
          <a:bodyPr/>
          <a:lstStyle/>
          <a:p>
            <a:fld id="{00FC0012-AA85-491C-B669-02E5BD9BEF0A}" type="slidenum">
              <a:rPr lang="pl-PL" smtClean="0"/>
              <a:pPr/>
              <a:t>33</a:t>
            </a:fld>
            <a:endParaRPr lang="pl-PL"/>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4. dzień</a:t>
            </a:r>
          </a:p>
          <a:p>
            <a:endParaRPr lang="pl-PL" dirty="0"/>
          </a:p>
        </p:txBody>
      </p:sp>
      <p:sp>
        <p:nvSpPr>
          <p:cNvPr id="4" name="Symbol zastępczy numeru slajdu 3"/>
          <p:cNvSpPr>
            <a:spLocks noGrp="1"/>
          </p:cNvSpPr>
          <p:nvPr>
            <p:ph type="sldNum" sz="quarter" idx="10"/>
          </p:nvPr>
        </p:nvSpPr>
        <p:spPr/>
        <p:txBody>
          <a:bodyPr/>
          <a:lstStyle/>
          <a:p>
            <a:fld id="{00FC0012-AA85-491C-B669-02E5BD9BEF0A}" type="slidenum">
              <a:rPr lang="pl-PL" smtClean="0"/>
              <a:pPr/>
              <a:t>34</a:t>
            </a:fld>
            <a:endParaRPr lang="pl-PL"/>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4. dzień</a:t>
            </a:r>
          </a:p>
          <a:p>
            <a:endParaRPr lang="pl-PL" dirty="0"/>
          </a:p>
        </p:txBody>
      </p:sp>
      <p:sp>
        <p:nvSpPr>
          <p:cNvPr id="4" name="Symbol zastępczy numeru slajdu 3"/>
          <p:cNvSpPr>
            <a:spLocks noGrp="1"/>
          </p:cNvSpPr>
          <p:nvPr>
            <p:ph type="sldNum" sz="quarter" idx="10"/>
          </p:nvPr>
        </p:nvSpPr>
        <p:spPr/>
        <p:txBody>
          <a:bodyPr/>
          <a:lstStyle/>
          <a:p>
            <a:fld id="{00FC0012-AA85-491C-B669-02E5BD9BEF0A}" type="slidenum">
              <a:rPr lang="pl-PL" smtClean="0"/>
              <a:pPr/>
              <a:t>35</a:t>
            </a:fld>
            <a:endParaRPr lang="pl-PL"/>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4. dzień</a:t>
            </a:r>
          </a:p>
          <a:p>
            <a:endParaRPr lang="pl-PL" dirty="0"/>
          </a:p>
        </p:txBody>
      </p:sp>
      <p:sp>
        <p:nvSpPr>
          <p:cNvPr id="4" name="Symbol zastępczy numeru slajdu 3"/>
          <p:cNvSpPr>
            <a:spLocks noGrp="1"/>
          </p:cNvSpPr>
          <p:nvPr>
            <p:ph type="sldNum" sz="quarter" idx="10"/>
          </p:nvPr>
        </p:nvSpPr>
        <p:spPr/>
        <p:txBody>
          <a:bodyPr/>
          <a:lstStyle/>
          <a:p>
            <a:fld id="{00FC0012-AA85-491C-B669-02E5BD9BEF0A}" type="slidenum">
              <a:rPr lang="pl-PL" smtClean="0"/>
              <a:pPr/>
              <a:t>36</a:t>
            </a:fld>
            <a:endParaRPr lang="pl-PL"/>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5. dzień</a:t>
            </a:r>
          </a:p>
          <a:p>
            <a:endParaRPr lang="pl-PL" dirty="0"/>
          </a:p>
        </p:txBody>
      </p:sp>
      <p:sp>
        <p:nvSpPr>
          <p:cNvPr id="4" name="Symbol zastępczy numeru slajdu 3"/>
          <p:cNvSpPr>
            <a:spLocks noGrp="1"/>
          </p:cNvSpPr>
          <p:nvPr>
            <p:ph type="sldNum" sz="quarter" idx="10"/>
          </p:nvPr>
        </p:nvSpPr>
        <p:spPr/>
        <p:txBody>
          <a:bodyPr/>
          <a:lstStyle/>
          <a:p>
            <a:fld id="{00FC0012-AA85-491C-B669-02E5BD9BEF0A}" type="slidenum">
              <a:rPr lang="pl-PL" smtClean="0"/>
              <a:pPr/>
              <a:t>49</a:t>
            </a:fld>
            <a:endParaRPr lang="pl-PL"/>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5. dzień</a:t>
            </a:r>
          </a:p>
        </p:txBody>
      </p:sp>
      <p:sp>
        <p:nvSpPr>
          <p:cNvPr id="4" name="Symbol zastępczy numeru slajdu 3"/>
          <p:cNvSpPr>
            <a:spLocks noGrp="1"/>
          </p:cNvSpPr>
          <p:nvPr>
            <p:ph type="sldNum" sz="quarter" idx="10"/>
          </p:nvPr>
        </p:nvSpPr>
        <p:spPr/>
        <p:txBody>
          <a:bodyPr/>
          <a:lstStyle/>
          <a:p>
            <a:fld id="{00FC0012-AA85-491C-B669-02E5BD9BEF0A}" type="slidenum">
              <a:rPr lang="pl-PL" smtClean="0"/>
              <a:pPr/>
              <a:t>50</a:t>
            </a:fld>
            <a:endParaRPr lang="pl-P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6 dzień</a:t>
            </a:r>
          </a:p>
          <a:p>
            <a:endParaRPr lang="pl-PL" dirty="0"/>
          </a:p>
        </p:txBody>
      </p:sp>
      <p:sp>
        <p:nvSpPr>
          <p:cNvPr id="4" name="Symbol zastępczy numeru slajdu 3"/>
          <p:cNvSpPr>
            <a:spLocks noGrp="1"/>
          </p:cNvSpPr>
          <p:nvPr>
            <p:ph type="sldNum" sz="quarter" idx="10"/>
          </p:nvPr>
        </p:nvSpPr>
        <p:spPr/>
        <p:txBody>
          <a:bodyPr/>
          <a:lstStyle/>
          <a:p>
            <a:fld id="{00FC0012-AA85-491C-B669-02E5BD9BEF0A}" type="slidenum">
              <a:rPr lang="pl-PL" smtClean="0"/>
              <a:pPr/>
              <a:t>52</a:t>
            </a:fld>
            <a:endParaRPr lang="pl-P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7. dzień</a:t>
            </a:r>
          </a:p>
        </p:txBody>
      </p:sp>
      <p:sp>
        <p:nvSpPr>
          <p:cNvPr id="4" name="Symbol zastępczy numeru slajdu 3"/>
          <p:cNvSpPr>
            <a:spLocks noGrp="1"/>
          </p:cNvSpPr>
          <p:nvPr>
            <p:ph type="sldNum" sz="quarter" idx="10"/>
          </p:nvPr>
        </p:nvSpPr>
        <p:spPr/>
        <p:txBody>
          <a:bodyPr/>
          <a:lstStyle/>
          <a:p>
            <a:fld id="{00FC0012-AA85-491C-B669-02E5BD9BEF0A}" type="slidenum">
              <a:rPr lang="pl-PL" smtClean="0"/>
              <a:pPr/>
              <a:t>53</a:t>
            </a:fld>
            <a:endParaRPr lang="pl-P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2. dzień</a:t>
            </a:r>
          </a:p>
        </p:txBody>
      </p:sp>
      <p:sp>
        <p:nvSpPr>
          <p:cNvPr id="4" name="Symbol zastępczy numeru slajdu 3"/>
          <p:cNvSpPr>
            <a:spLocks noGrp="1"/>
          </p:cNvSpPr>
          <p:nvPr>
            <p:ph type="sldNum" sz="quarter" idx="10"/>
          </p:nvPr>
        </p:nvSpPr>
        <p:spPr/>
        <p:txBody>
          <a:bodyPr/>
          <a:lstStyle/>
          <a:p>
            <a:fld id="{00FC0012-AA85-491C-B669-02E5BD9BEF0A}" type="slidenum">
              <a:rPr lang="pl-PL" smtClean="0"/>
              <a:pPr/>
              <a:t>6</a:t>
            </a:fld>
            <a:endParaRPr lang="pl-P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2. dzień</a:t>
            </a:r>
          </a:p>
          <a:p>
            <a:endParaRPr lang="pl-PL" dirty="0"/>
          </a:p>
        </p:txBody>
      </p:sp>
      <p:sp>
        <p:nvSpPr>
          <p:cNvPr id="4" name="Symbol zastępczy numeru slajdu 3"/>
          <p:cNvSpPr>
            <a:spLocks noGrp="1"/>
          </p:cNvSpPr>
          <p:nvPr>
            <p:ph type="sldNum" sz="quarter" idx="10"/>
          </p:nvPr>
        </p:nvSpPr>
        <p:spPr/>
        <p:txBody>
          <a:bodyPr/>
          <a:lstStyle/>
          <a:p>
            <a:fld id="{00FC0012-AA85-491C-B669-02E5BD9BEF0A}" type="slidenum">
              <a:rPr lang="pl-PL" smtClean="0"/>
              <a:pPr/>
              <a:t>7</a:t>
            </a:fld>
            <a:endParaRPr lang="pl-P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2. dzień</a:t>
            </a:r>
          </a:p>
          <a:p>
            <a:endParaRPr lang="pl-PL" dirty="0"/>
          </a:p>
        </p:txBody>
      </p:sp>
      <p:sp>
        <p:nvSpPr>
          <p:cNvPr id="4" name="Symbol zastępczy numeru slajdu 3"/>
          <p:cNvSpPr>
            <a:spLocks noGrp="1"/>
          </p:cNvSpPr>
          <p:nvPr>
            <p:ph type="sldNum" sz="quarter" idx="10"/>
          </p:nvPr>
        </p:nvSpPr>
        <p:spPr/>
        <p:txBody>
          <a:bodyPr/>
          <a:lstStyle/>
          <a:p>
            <a:fld id="{00FC0012-AA85-491C-B669-02E5BD9BEF0A}" type="slidenum">
              <a:rPr lang="pl-PL" smtClean="0"/>
              <a:pPr/>
              <a:t>8</a:t>
            </a:fld>
            <a:endParaRPr lang="pl-P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2. dzień</a:t>
            </a:r>
          </a:p>
          <a:p>
            <a:endParaRPr lang="pl-PL" dirty="0"/>
          </a:p>
        </p:txBody>
      </p:sp>
      <p:sp>
        <p:nvSpPr>
          <p:cNvPr id="4" name="Symbol zastępczy numeru slajdu 3"/>
          <p:cNvSpPr>
            <a:spLocks noGrp="1"/>
          </p:cNvSpPr>
          <p:nvPr>
            <p:ph type="sldNum" sz="quarter" idx="10"/>
          </p:nvPr>
        </p:nvSpPr>
        <p:spPr/>
        <p:txBody>
          <a:bodyPr/>
          <a:lstStyle/>
          <a:p>
            <a:fld id="{00FC0012-AA85-491C-B669-02E5BD9BEF0A}" type="slidenum">
              <a:rPr lang="pl-PL" smtClean="0"/>
              <a:pPr/>
              <a:t>9</a:t>
            </a:fld>
            <a:endParaRPr lang="pl-P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2. dzień</a:t>
            </a:r>
          </a:p>
        </p:txBody>
      </p:sp>
      <p:sp>
        <p:nvSpPr>
          <p:cNvPr id="4" name="Symbol zastępczy numeru slajdu 3"/>
          <p:cNvSpPr>
            <a:spLocks noGrp="1"/>
          </p:cNvSpPr>
          <p:nvPr>
            <p:ph type="sldNum" sz="quarter" idx="10"/>
          </p:nvPr>
        </p:nvSpPr>
        <p:spPr/>
        <p:txBody>
          <a:bodyPr/>
          <a:lstStyle/>
          <a:p>
            <a:fld id="{00FC0012-AA85-491C-B669-02E5BD9BEF0A}" type="slidenum">
              <a:rPr lang="pl-PL" smtClean="0"/>
              <a:pPr/>
              <a:t>11</a:t>
            </a:fld>
            <a:endParaRPr lang="pl-P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r>
              <a:rPr lang="pl-PL" dirty="0"/>
              <a:t>2. dzień </a:t>
            </a:r>
          </a:p>
        </p:txBody>
      </p:sp>
      <p:sp>
        <p:nvSpPr>
          <p:cNvPr id="4" name="Symbol zastępczy numeru slajdu 3"/>
          <p:cNvSpPr>
            <a:spLocks noGrp="1"/>
          </p:cNvSpPr>
          <p:nvPr>
            <p:ph type="sldNum" sz="quarter" idx="10"/>
          </p:nvPr>
        </p:nvSpPr>
        <p:spPr/>
        <p:txBody>
          <a:bodyPr/>
          <a:lstStyle/>
          <a:p>
            <a:fld id="{00FC0012-AA85-491C-B669-02E5BD9BEF0A}" type="slidenum">
              <a:rPr lang="pl-PL" smtClean="0"/>
              <a:pPr/>
              <a:t>12</a:t>
            </a:fld>
            <a:endParaRPr lang="pl-P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l-PL" dirty="0"/>
              <a:t>3. dzień</a:t>
            </a:r>
          </a:p>
          <a:p>
            <a:endParaRPr lang="pl-PL" dirty="0"/>
          </a:p>
        </p:txBody>
      </p:sp>
      <p:sp>
        <p:nvSpPr>
          <p:cNvPr id="4" name="Symbol zastępczy numeru slajdu 3"/>
          <p:cNvSpPr>
            <a:spLocks noGrp="1"/>
          </p:cNvSpPr>
          <p:nvPr>
            <p:ph type="sldNum" sz="quarter" idx="10"/>
          </p:nvPr>
        </p:nvSpPr>
        <p:spPr/>
        <p:txBody>
          <a:bodyPr/>
          <a:lstStyle/>
          <a:p>
            <a:fld id="{00FC0012-AA85-491C-B669-02E5BD9BEF0A}" type="slidenum">
              <a:rPr lang="pl-PL" smtClean="0"/>
              <a:pPr/>
              <a:t>13</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9" name="Tytuł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a:t>Kliknij, aby edytować styl</a:t>
            </a:r>
            <a:endParaRPr kumimoji="0" lang="en-US"/>
          </a:p>
        </p:txBody>
      </p:sp>
      <p:sp>
        <p:nvSpPr>
          <p:cNvPr id="17" name="Podtytuł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l-PL"/>
              <a:t>Kliknij, aby edytować styl wzorca podtytułu</a:t>
            </a:r>
            <a:endParaRPr kumimoji="0" lang="en-US"/>
          </a:p>
        </p:txBody>
      </p:sp>
      <p:sp>
        <p:nvSpPr>
          <p:cNvPr id="30" name="Symbol zastępczy daty 29"/>
          <p:cNvSpPr>
            <a:spLocks noGrp="1"/>
          </p:cNvSpPr>
          <p:nvPr>
            <p:ph type="dt" sz="half" idx="10"/>
          </p:nvPr>
        </p:nvSpPr>
        <p:spPr/>
        <p:txBody>
          <a:bodyPr/>
          <a:lstStyle/>
          <a:p>
            <a:fld id="{75DD45A6-D247-41DA-9B37-FE0F39AE78D8}" type="datetime1">
              <a:rPr lang="pl-PL" smtClean="0"/>
              <a:pPr/>
              <a:t>14.02.2025</a:t>
            </a:fld>
            <a:endParaRPr lang="pl-PL"/>
          </a:p>
        </p:txBody>
      </p:sp>
      <p:sp>
        <p:nvSpPr>
          <p:cNvPr id="19" name="Symbol zastępczy stopki 18"/>
          <p:cNvSpPr>
            <a:spLocks noGrp="1"/>
          </p:cNvSpPr>
          <p:nvPr>
            <p:ph type="ftr" sz="quarter" idx="11"/>
          </p:nvPr>
        </p:nvSpPr>
        <p:spPr/>
        <p:txBody>
          <a:bodyPr/>
          <a:lstStyle/>
          <a:p>
            <a:endParaRPr lang="pl-PL"/>
          </a:p>
        </p:txBody>
      </p:sp>
      <p:sp>
        <p:nvSpPr>
          <p:cNvPr id="27" name="Symbol zastępczy numeru slajdu 26"/>
          <p:cNvSpPr>
            <a:spLocks noGrp="1"/>
          </p:cNvSpPr>
          <p:nvPr>
            <p:ph type="sldNum" sz="quarter" idx="12"/>
          </p:nvPr>
        </p:nvSpPr>
        <p:spPr/>
        <p:txBody>
          <a:bodyPr/>
          <a:lstStyle/>
          <a:p>
            <a:fld id="{CE907AFB-87B5-4957-B385-82B709575AD5}"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tytułu pionowego 2"/>
          <p:cNvSpPr>
            <a:spLocks noGrp="1"/>
          </p:cNvSpPr>
          <p:nvPr>
            <p:ph type="body" orient="vert" idx="1"/>
          </p:nvPr>
        </p:nvSpPr>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AB2EF3B6-DFA2-4F0D-A9AF-CF21AA9C7BC2}" type="datetime1">
              <a:rPr lang="pl-PL" smtClean="0"/>
              <a:pPr/>
              <a:t>14.02.2025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E907AFB-87B5-4957-B385-82B709575AD5}"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914401"/>
            <a:ext cx="2057400" cy="5211763"/>
          </a:xfrm>
        </p:spPr>
        <p:txBody>
          <a:bodyPr vert="eaVert"/>
          <a:lstStyle/>
          <a:p>
            <a:r>
              <a:rPr kumimoji="0" lang="pl-PL"/>
              <a:t>Kliknij, aby edytować styl</a:t>
            </a:r>
            <a:endParaRPr kumimoji="0" lang="en-US"/>
          </a:p>
        </p:txBody>
      </p:sp>
      <p:sp>
        <p:nvSpPr>
          <p:cNvPr id="3" name="Symbol zastępczy tytułu pionowego 2"/>
          <p:cNvSpPr>
            <a:spLocks noGrp="1"/>
          </p:cNvSpPr>
          <p:nvPr>
            <p:ph type="body" orient="vert" idx="1"/>
          </p:nvPr>
        </p:nvSpPr>
        <p:spPr>
          <a:xfrm>
            <a:off x="457200" y="914401"/>
            <a:ext cx="6019800" cy="5211763"/>
          </a:xfrm>
        </p:spPr>
        <p:txBody>
          <a:bodyPr vert="eaVert"/>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9C8A3395-8860-4DAC-B2E8-4ACA35CB8DDA}" type="datetime1">
              <a:rPr lang="pl-PL" smtClean="0"/>
              <a:pPr/>
              <a:t>14.02.2025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E907AFB-87B5-4957-B385-82B709575AD5}"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a:t>Kliknij, aby edytować styl</a:t>
            </a:r>
            <a:endParaRPr kumimoji="0" lang="en-US"/>
          </a:p>
        </p:txBody>
      </p:sp>
      <p:sp>
        <p:nvSpPr>
          <p:cNvPr id="3" name="Symbol zastępczy zawartości 2"/>
          <p:cNvSpPr>
            <a:spLocks noGrp="1"/>
          </p:cNvSpPr>
          <p:nvPr>
            <p:ph idx="1"/>
          </p:nvPr>
        </p:nvSpPr>
        <p:spPr/>
        <p:txBody>
          <a:body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daty 3"/>
          <p:cNvSpPr>
            <a:spLocks noGrp="1"/>
          </p:cNvSpPr>
          <p:nvPr>
            <p:ph type="dt" sz="half" idx="10"/>
          </p:nvPr>
        </p:nvSpPr>
        <p:spPr/>
        <p:txBody>
          <a:bodyPr/>
          <a:lstStyle/>
          <a:p>
            <a:fld id="{E1EC1E85-67C4-4C79-BB55-FAC83F9E7481}" type="datetime1">
              <a:rPr lang="pl-PL" smtClean="0"/>
              <a:pPr/>
              <a:t>14.02.2025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E907AFB-87B5-4957-B385-82B709575AD5}"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pl-PL"/>
              <a:t>Kliknij, aby edytować styl</a:t>
            </a:r>
            <a:endParaRPr kumimoji="0" lang="en-US"/>
          </a:p>
        </p:txBody>
      </p:sp>
      <p:sp>
        <p:nvSpPr>
          <p:cNvPr id="3" name="Symbol zastępczy tekstu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l-PL"/>
              <a:t>Kliknij, aby edytować style wzorca tekstu</a:t>
            </a:r>
          </a:p>
        </p:txBody>
      </p:sp>
      <p:sp>
        <p:nvSpPr>
          <p:cNvPr id="4" name="Symbol zastępczy daty 3"/>
          <p:cNvSpPr>
            <a:spLocks noGrp="1"/>
          </p:cNvSpPr>
          <p:nvPr>
            <p:ph type="dt" sz="half" idx="10"/>
          </p:nvPr>
        </p:nvSpPr>
        <p:spPr/>
        <p:txBody>
          <a:bodyPr/>
          <a:lstStyle/>
          <a:p>
            <a:fld id="{9164B814-1781-48EF-8813-9412353156CA}" type="datetime1">
              <a:rPr lang="pl-PL" smtClean="0"/>
              <a:pPr/>
              <a:t>14.02.2025</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CE907AFB-87B5-4957-B385-82B709575AD5}"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a:lstStyle/>
          <a:p>
            <a:r>
              <a:rPr kumimoji="0" lang="pl-PL"/>
              <a:t>Kliknij, aby edytować styl</a:t>
            </a:r>
            <a:endParaRPr kumimoji="0" lang="en-US"/>
          </a:p>
        </p:txBody>
      </p:sp>
      <p:sp>
        <p:nvSpPr>
          <p:cNvPr id="3" name="Symbol zastępczy zawartości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4" name="Symbol zastępczy zawartości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fld id="{6830B526-2CBC-4088-BBF8-6308CCD57B9E}" type="datetime1">
              <a:rPr lang="pl-PL" smtClean="0"/>
              <a:pPr/>
              <a:t>14.02.2025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E907AFB-87B5-4957-B385-82B709575AD5}"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1143000"/>
          </a:xfrm>
        </p:spPr>
        <p:txBody>
          <a:bodyPr tIns="45720" anchor="b"/>
          <a:lstStyle>
            <a:lvl1pPr>
              <a:defRPr/>
            </a:lvl1pPr>
          </a:lstStyle>
          <a:p>
            <a:r>
              <a:rPr kumimoji="0" lang="pl-PL"/>
              <a:t>Kliknij, aby edytować styl</a:t>
            </a:r>
            <a:endParaRPr kumimoji="0" lang="en-US"/>
          </a:p>
        </p:txBody>
      </p:sp>
      <p:sp>
        <p:nvSpPr>
          <p:cNvPr id="3" name="Symbol zastępczy tekstu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4" name="Symbol zastępczy tekstu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pl-PL"/>
              <a:t>Kliknij, aby edytować style wzorca tekstu</a:t>
            </a:r>
          </a:p>
        </p:txBody>
      </p:sp>
      <p:sp>
        <p:nvSpPr>
          <p:cNvPr id="5" name="Symbol zastępczy zawartości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6" name="Symbol zastępczy zawartości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7" name="Symbol zastępczy daty 6"/>
          <p:cNvSpPr>
            <a:spLocks noGrp="1"/>
          </p:cNvSpPr>
          <p:nvPr>
            <p:ph type="dt" sz="half" idx="10"/>
          </p:nvPr>
        </p:nvSpPr>
        <p:spPr/>
        <p:txBody>
          <a:bodyPr/>
          <a:lstStyle/>
          <a:p>
            <a:fld id="{B7075D82-D8A4-4C75-8A8E-8A2CDA21AEB6}" type="datetime1">
              <a:rPr lang="pl-PL" smtClean="0"/>
              <a:pPr/>
              <a:t>14.02.2025</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CE907AFB-87B5-4957-B385-82B709575AD5}"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pl-PL"/>
              <a:t>Kliknij, aby edytować styl</a:t>
            </a:r>
            <a:endParaRPr kumimoji="0" lang="en-US"/>
          </a:p>
        </p:txBody>
      </p:sp>
      <p:sp>
        <p:nvSpPr>
          <p:cNvPr id="3" name="Symbol zastępczy daty 2"/>
          <p:cNvSpPr>
            <a:spLocks noGrp="1"/>
          </p:cNvSpPr>
          <p:nvPr>
            <p:ph type="dt" sz="half" idx="10"/>
          </p:nvPr>
        </p:nvSpPr>
        <p:spPr/>
        <p:txBody>
          <a:bodyPr/>
          <a:lstStyle/>
          <a:p>
            <a:fld id="{F21F51A8-4BB9-4695-9493-10D34FA976B1}" type="datetime1">
              <a:rPr lang="pl-PL" smtClean="0"/>
              <a:pPr/>
              <a:t>14.02.2025</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CE907AFB-87B5-4957-B385-82B709575AD5}"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41FFCA32-CDB2-4413-A2F3-5E931A1B632D}" type="datetime1">
              <a:rPr lang="pl-PL" smtClean="0"/>
              <a:pPr/>
              <a:t>14.02.2025</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CE907AFB-87B5-4957-B385-82B709575AD5}"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pl-PL"/>
              <a:t>Kliknij, aby edytować styl</a:t>
            </a:r>
            <a:endParaRPr kumimoji="0" lang="en-US"/>
          </a:p>
        </p:txBody>
      </p:sp>
      <p:sp>
        <p:nvSpPr>
          <p:cNvPr id="3" name="Symbol zastępczy tekstu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pl-PL"/>
              <a:t>Kliknij, aby edytować style wzorca tekstu</a:t>
            </a:r>
          </a:p>
        </p:txBody>
      </p:sp>
      <p:sp>
        <p:nvSpPr>
          <p:cNvPr id="4" name="Symbol zastępczy zawartości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pl-PL"/>
              <a:t>Kliknij, aby edytować style wzorca tekstu</a:t>
            </a:r>
          </a:p>
          <a:p>
            <a:pPr lvl="1" eaLnBrk="1" latinLnBrk="0" hangingPunct="1"/>
            <a:r>
              <a:rPr lang="pl-PL"/>
              <a:t>Drugi poziom</a:t>
            </a:r>
          </a:p>
          <a:p>
            <a:pPr lvl="2" eaLnBrk="1" latinLnBrk="0" hangingPunct="1"/>
            <a:r>
              <a:rPr lang="pl-PL"/>
              <a:t>Trzeci poziom</a:t>
            </a:r>
          </a:p>
          <a:p>
            <a:pPr lvl="3" eaLnBrk="1" latinLnBrk="0" hangingPunct="1"/>
            <a:r>
              <a:rPr lang="pl-PL"/>
              <a:t>Czwarty poziom</a:t>
            </a:r>
          </a:p>
          <a:p>
            <a:pPr lvl="4" eaLnBrk="1" latinLnBrk="0" hangingPunct="1"/>
            <a:r>
              <a:rPr lang="pl-PL"/>
              <a:t>Piąty poziom</a:t>
            </a:r>
            <a:endParaRPr kumimoji="0" lang="en-US"/>
          </a:p>
        </p:txBody>
      </p:sp>
      <p:sp>
        <p:nvSpPr>
          <p:cNvPr id="5" name="Symbol zastępczy daty 4"/>
          <p:cNvSpPr>
            <a:spLocks noGrp="1"/>
          </p:cNvSpPr>
          <p:nvPr>
            <p:ph type="dt" sz="half" idx="10"/>
          </p:nvPr>
        </p:nvSpPr>
        <p:spPr/>
        <p:txBody>
          <a:bodyPr/>
          <a:lstStyle/>
          <a:p>
            <a:fld id="{E33FF9A1-F56C-4924-BDC1-B0B815BEF4EE}" type="datetime1">
              <a:rPr lang="pl-PL" smtClean="0"/>
              <a:pPr/>
              <a:t>14.02.2025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CE907AFB-87B5-4957-B385-82B709575AD5}"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9" name="Prostokąt ze ściętym i zaokrąglonym rogiem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Trójkąt prostokątny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ytuł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pl-PL"/>
              <a:t>Kliknij, aby edytować styl</a:t>
            </a:r>
            <a:endParaRPr kumimoji="0" lang="en-US"/>
          </a:p>
        </p:txBody>
      </p:sp>
      <p:sp>
        <p:nvSpPr>
          <p:cNvPr id="4" name="Symbol zastępczy tekstu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pl-PL"/>
              <a:t>Kliknij, aby edytować style wzorca tekstu</a:t>
            </a:r>
          </a:p>
        </p:txBody>
      </p:sp>
      <p:sp>
        <p:nvSpPr>
          <p:cNvPr id="5" name="Symbol zastępczy daty 4"/>
          <p:cNvSpPr>
            <a:spLocks noGrp="1"/>
          </p:cNvSpPr>
          <p:nvPr>
            <p:ph type="dt" sz="half" idx="10"/>
          </p:nvPr>
        </p:nvSpPr>
        <p:spPr/>
        <p:txBody>
          <a:bodyPr/>
          <a:lstStyle/>
          <a:p>
            <a:fld id="{0660492E-738D-4622-A696-4CD67666F532}" type="datetime1">
              <a:rPr lang="pl-PL" smtClean="0"/>
              <a:pPr/>
              <a:t>14.02.2025</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a:xfrm>
            <a:off x="8077200" y="6356350"/>
            <a:ext cx="609600" cy="365125"/>
          </a:xfrm>
        </p:spPr>
        <p:txBody>
          <a:bodyPr/>
          <a:lstStyle/>
          <a:p>
            <a:fld id="{CE907AFB-87B5-4957-B385-82B709575AD5}" type="slidenum">
              <a:rPr lang="pl-PL" smtClean="0"/>
              <a:pPr/>
              <a:t>‹#›</a:t>
            </a:fld>
            <a:endParaRPr lang="pl-PL"/>
          </a:p>
        </p:txBody>
      </p:sp>
      <p:sp>
        <p:nvSpPr>
          <p:cNvPr id="3" name="Symbol zastępczy obrazu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pl-PL"/>
              <a:t>Kliknij ikonę, aby dodać obraz</a:t>
            </a:r>
            <a:endParaRPr kumimoji="0" lang="en-US" dirty="0"/>
          </a:p>
        </p:txBody>
      </p:sp>
      <p:sp>
        <p:nvSpPr>
          <p:cNvPr id="10" name="Dowolny kształt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Dowolny kształt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Dowolny kształt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Dowolny kształt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Symbol zastępczy tytułu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pl-PL"/>
              <a:t>Kliknij, aby edytować styl</a:t>
            </a:r>
            <a:endParaRPr kumimoji="0" lang="en-US"/>
          </a:p>
        </p:txBody>
      </p:sp>
      <p:sp>
        <p:nvSpPr>
          <p:cNvPr id="30" name="Symbol zastępczy tekstu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pl-PL"/>
              <a:t>Kliknij, aby edytować style wzorca tekstu</a:t>
            </a:r>
          </a:p>
          <a:p>
            <a:pPr lvl="1" eaLnBrk="1" latinLnBrk="0" hangingPunct="1"/>
            <a:r>
              <a:rPr kumimoji="0" lang="pl-PL"/>
              <a:t>Drugi poziom</a:t>
            </a:r>
          </a:p>
          <a:p>
            <a:pPr lvl="2" eaLnBrk="1" latinLnBrk="0" hangingPunct="1"/>
            <a:r>
              <a:rPr kumimoji="0" lang="pl-PL"/>
              <a:t>Trzeci poziom</a:t>
            </a:r>
          </a:p>
          <a:p>
            <a:pPr lvl="3" eaLnBrk="1" latinLnBrk="0" hangingPunct="1"/>
            <a:r>
              <a:rPr kumimoji="0" lang="pl-PL"/>
              <a:t>Czwarty poziom</a:t>
            </a:r>
          </a:p>
          <a:p>
            <a:pPr lvl="4" eaLnBrk="1" latinLnBrk="0" hangingPunct="1"/>
            <a:r>
              <a:rPr kumimoji="0" lang="pl-PL"/>
              <a:t>Piąty poziom</a:t>
            </a:r>
            <a:endParaRPr kumimoji="0" lang="en-US"/>
          </a:p>
        </p:txBody>
      </p:sp>
      <p:sp>
        <p:nvSpPr>
          <p:cNvPr id="10" name="Symbol zastępczy daty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A929743-ADCC-4262-AB58-FD71656A0EE4}" type="datetime1">
              <a:rPr lang="pl-PL" smtClean="0"/>
              <a:pPr/>
              <a:t>14.02.2025</a:t>
            </a:fld>
            <a:endParaRPr lang="pl-PL"/>
          </a:p>
        </p:txBody>
      </p:sp>
      <p:sp>
        <p:nvSpPr>
          <p:cNvPr id="22" name="Symbol zastępczy stopki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pl-PL"/>
          </a:p>
        </p:txBody>
      </p:sp>
      <p:sp>
        <p:nvSpPr>
          <p:cNvPr id="18" name="Symbol zastępczy numeru slajdu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E907AFB-87B5-4957-B385-82B709575AD5}" type="slidenum">
              <a:rPr lang="pl-PL" smtClean="0"/>
              <a:pPr/>
              <a:t>‹#›</a:t>
            </a:fld>
            <a:endParaRPr lang="pl-PL"/>
          </a:p>
        </p:txBody>
      </p:sp>
      <p:grpSp>
        <p:nvGrpSpPr>
          <p:cNvPr id="2" name="Grupa 1"/>
          <p:cNvGrpSpPr/>
          <p:nvPr/>
        </p:nvGrpSpPr>
        <p:grpSpPr>
          <a:xfrm>
            <a:off x="-19017" y="202408"/>
            <a:ext cx="9180548" cy="649224"/>
            <a:chOff x="-19045" y="216550"/>
            <a:chExt cx="9180548" cy="649224"/>
          </a:xfrm>
        </p:grpSpPr>
        <p:sp>
          <p:nvSpPr>
            <p:cNvPr id="12" name="Dowolny kształt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Dowolny kształt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35.jpeg"/><Relationship Id="rId4" Type="http://schemas.openxmlformats.org/officeDocument/2006/relationships/image" Target="../media/image34.jpeg"/></Relationships>
</file>

<file path=ppt/slides/_rels/slide3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54.jpeg"/></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6.jpeg"/><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57.jpe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6.jpe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58.jpeg"/></Relationships>
</file>

<file path=ppt/slides/_rels/slide5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00034" y="1000108"/>
            <a:ext cx="7851648" cy="4373108"/>
          </a:xfrm>
        </p:spPr>
        <p:txBody>
          <a:bodyPr>
            <a:normAutofit/>
          </a:bodyPr>
          <a:lstStyle/>
          <a:p>
            <a:pPr algn="ctr"/>
            <a:r>
              <a:rPr lang="pl-PL" dirty="0">
                <a:solidFill>
                  <a:schemeClr val="tx1"/>
                </a:solidFill>
                <a:latin typeface="Arial Rounded MT Bold" pitchFamily="34" charset="0"/>
              </a:rPr>
              <a:t>Kurs </a:t>
            </a:r>
            <a:br>
              <a:rPr lang="pl-PL" dirty="0">
                <a:solidFill>
                  <a:schemeClr val="tx1"/>
                </a:solidFill>
                <a:latin typeface="Arial Rounded MT Bold" pitchFamily="34" charset="0"/>
              </a:rPr>
            </a:br>
            <a:r>
              <a:rPr lang="pl-PL" dirty="0">
                <a:solidFill>
                  <a:schemeClr val="tx1"/>
                </a:solidFill>
                <a:latin typeface="Arial Rounded MT Bold" pitchFamily="34" charset="0"/>
              </a:rPr>
              <a:t>„</a:t>
            </a:r>
            <a:r>
              <a:rPr lang="af-ZA" dirty="0">
                <a:solidFill>
                  <a:schemeClr val="tx1"/>
                </a:solidFill>
                <a:latin typeface="Arial Rounded MT Bold" pitchFamily="34" charset="0"/>
              </a:rPr>
              <a:t>Mindfulness and Meditation</a:t>
            </a:r>
            <a:r>
              <a:rPr lang="pl-PL" dirty="0">
                <a:solidFill>
                  <a:schemeClr val="tx1"/>
                </a:solidFill>
                <a:latin typeface="Arial Rounded MT Bold" pitchFamily="34" charset="0"/>
              </a:rPr>
              <a:t>”</a:t>
            </a:r>
            <a:r>
              <a:rPr lang="af-ZA" dirty="0">
                <a:solidFill>
                  <a:schemeClr val="tx1"/>
                </a:solidFill>
                <a:latin typeface="Arial Rounded MT Bold" pitchFamily="34" charset="0"/>
              </a:rPr>
              <a:t> </a:t>
            </a:r>
            <a:br>
              <a:rPr lang="pl-PL" dirty="0">
                <a:solidFill>
                  <a:schemeClr val="tx1"/>
                </a:solidFill>
                <a:latin typeface="Arial Rounded MT Bold" pitchFamily="34" charset="0"/>
              </a:rPr>
            </a:br>
            <a:br>
              <a:rPr lang="af-ZA" dirty="0">
                <a:solidFill>
                  <a:schemeClr val="tx1"/>
                </a:solidFill>
                <a:latin typeface="Arial Rounded MT Bold" pitchFamily="34" charset="0"/>
              </a:rPr>
            </a:br>
            <a:r>
              <a:rPr lang="af-ZA" dirty="0">
                <a:solidFill>
                  <a:schemeClr val="tx1"/>
                </a:solidFill>
                <a:latin typeface="Arial Rounded MT Bold" pitchFamily="34" charset="0"/>
              </a:rPr>
              <a:t>Islandia 2024</a:t>
            </a:r>
          </a:p>
        </p:txBody>
      </p:sp>
      <p:sp>
        <p:nvSpPr>
          <p:cNvPr id="3" name="Symbol zastępczy numeru slajdu 2"/>
          <p:cNvSpPr>
            <a:spLocks noGrp="1"/>
          </p:cNvSpPr>
          <p:nvPr>
            <p:ph type="sldNum" sz="quarter" idx="12"/>
          </p:nvPr>
        </p:nvSpPr>
        <p:spPr/>
        <p:txBody>
          <a:bodyPr/>
          <a:lstStyle/>
          <a:p>
            <a:fld id="{CE907AFB-87B5-4957-B385-82B709575AD5}" type="slidenum">
              <a:rPr lang="pl-PL" smtClean="0"/>
              <a:pPr/>
              <a:t>1</a:t>
            </a:fld>
            <a:endParaRPr lang="pl-PL"/>
          </a:p>
        </p:txBody>
      </p:sp>
      <p:pic>
        <p:nvPicPr>
          <p:cNvPr id="4" name="Obraz 3">
            <a:extLst>
              <a:ext uri="{FF2B5EF4-FFF2-40B4-BE49-F238E27FC236}">
                <a16:creationId xmlns:a16="http://schemas.microsoft.com/office/drawing/2014/main" id="{222E0C0D-BD8D-45AC-A986-593A3ABC9A2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11560" y="6102667"/>
            <a:ext cx="3117215" cy="50736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CE907AFB-87B5-4957-B385-82B709575AD5}" type="slidenum">
              <a:rPr lang="pl-PL" smtClean="0"/>
              <a:pPr/>
              <a:t>10</a:t>
            </a:fld>
            <a:endParaRPr lang="pl-PL"/>
          </a:p>
        </p:txBody>
      </p:sp>
      <p:pic>
        <p:nvPicPr>
          <p:cNvPr id="5" name="Obraz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836712"/>
            <a:ext cx="7200800" cy="55446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Obraz 5">
            <a:extLst>
              <a:ext uri="{FF2B5EF4-FFF2-40B4-BE49-F238E27FC236}">
                <a16:creationId xmlns:a16="http://schemas.microsoft.com/office/drawing/2014/main" id="{6585A624-DECF-40D2-BC58-2F40D778598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3528" y="6061679"/>
            <a:ext cx="3117215" cy="50736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187624" y="692696"/>
            <a:ext cx="2952328" cy="56886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Obraz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5976" y="764704"/>
            <a:ext cx="3528392" cy="56166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Symbol zastępczy numeru slajdu 6"/>
          <p:cNvSpPr>
            <a:spLocks noGrp="1"/>
          </p:cNvSpPr>
          <p:nvPr>
            <p:ph type="sldNum" sz="quarter" idx="12"/>
          </p:nvPr>
        </p:nvSpPr>
        <p:spPr/>
        <p:txBody>
          <a:bodyPr/>
          <a:lstStyle/>
          <a:p>
            <a:fld id="{CE907AFB-87B5-4957-B385-82B709575AD5}" type="slidenum">
              <a:rPr lang="pl-PL" smtClean="0"/>
              <a:pPr/>
              <a:t>11</a:t>
            </a:fld>
            <a:endParaRPr lang="pl-PL"/>
          </a:p>
        </p:txBody>
      </p:sp>
      <p:pic>
        <p:nvPicPr>
          <p:cNvPr id="6" name="Obraz 5">
            <a:extLst>
              <a:ext uri="{FF2B5EF4-FFF2-40B4-BE49-F238E27FC236}">
                <a16:creationId xmlns:a16="http://schemas.microsoft.com/office/drawing/2014/main" id="{9EDED7F0-68B7-45CD-8422-22BA73C7C878}"/>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66578" y="6165304"/>
            <a:ext cx="3117215" cy="507365"/>
          </a:xfrm>
          <a:prstGeom prst="rect">
            <a:avLst/>
          </a:prstGeom>
          <a:noFill/>
          <a:ln>
            <a:noFill/>
          </a:ln>
        </p:spPr>
      </p:pic>
    </p:spTree>
    <p:extLst>
      <p:ext uri="{BB962C8B-B14F-4D97-AF65-F5344CB8AC3E}">
        <p14:creationId xmlns:p14="http://schemas.microsoft.com/office/powerpoint/2010/main" val="3810562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908720"/>
            <a:ext cx="8229600" cy="5415880"/>
          </a:xfrm>
        </p:spPr>
        <p:txBody>
          <a:bodyPr/>
          <a:lstStyle/>
          <a:p>
            <a:pPr>
              <a:buNone/>
            </a:pPr>
            <a:r>
              <a:rPr lang="pl-PL" dirty="0"/>
              <a:t>	</a:t>
            </a:r>
            <a:r>
              <a:rPr lang="af-ZA" dirty="0"/>
              <a:t>Firma Smart Teachers Play More zapewniła wszystkim swoim kursantom pobyt w Sky Lagoon</a:t>
            </a:r>
            <a:r>
              <a:rPr lang="pl-PL" dirty="0"/>
              <a:t>.</a:t>
            </a:r>
          </a:p>
          <a:p>
            <a:pPr>
              <a:buNone/>
            </a:pPr>
            <a:endParaRPr lang="af-ZA" dirty="0"/>
          </a:p>
        </p:txBody>
      </p:sp>
      <p:sp>
        <p:nvSpPr>
          <p:cNvPr id="4" name="Symbol zastępczy numeru slajdu 3"/>
          <p:cNvSpPr>
            <a:spLocks noGrp="1"/>
          </p:cNvSpPr>
          <p:nvPr>
            <p:ph type="sldNum" sz="quarter" idx="12"/>
          </p:nvPr>
        </p:nvSpPr>
        <p:spPr/>
        <p:txBody>
          <a:bodyPr/>
          <a:lstStyle/>
          <a:p>
            <a:fld id="{CE907AFB-87B5-4957-B385-82B709575AD5}" type="slidenum">
              <a:rPr lang="pl-PL" smtClean="0"/>
              <a:pPr/>
              <a:t>12</a:t>
            </a:fld>
            <a:endParaRPr lang="pl-PL"/>
          </a:p>
        </p:txBody>
      </p:sp>
      <p:pic>
        <p:nvPicPr>
          <p:cNvPr id="5" name="Obraz 4" descr="SKY LAGOON 1.jpg"/>
          <p:cNvPicPr>
            <a:picLocks noChangeAspect="1"/>
          </p:cNvPicPr>
          <p:nvPr/>
        </p:nvPicPr>
        <p:blipFill>
          <a:blip r:embed="rId3" cstate="print"/>
          <a:stretch>
            <a:fillRect/>
          </a:stretch>
        </p:blipFill>
        <p:spPr>
          <a:xfrm>
            <a:off x="1259632" y="2276872"/>
            <a:ext cx="6675090" cy="4176464"/>
          </a:xfrm>
          <a:prstGeom prst="rect">
            <a:avLst/>
          </a:prstGeom>
        </p:spPr>
      </p:pic>
      <p:pic>
        <p:nvPicPr>
          <p:cNvPr id="6" name="Obraz 5">
            <a:extLst>
              <a:ext uri="{FF2B5EF4-FFF2-40B4-BE49-F238E27FC236}">
                <a16:creationId xmlns:a16="http://schemas.microsoft.com/office/drawing/2014/main" id="{34BE9525-B398-4D30-9E82-EC1EFE3A73D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51520" y="6285229"/>
            <a:ext cx="3117215" cy="50736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772816"/>
            <a:ext cx="8229600" cy="3672408"/>
          </a:xfrm>
        </p:spPr>
        <p:txBody>
          <a:bodyPr>
            <a:normAutofit/>
          </a:bodyPr>
          <a:lstStyle/>
          <a:p>
            <a:r>
              <a:rPr lang="pl-PL" dirty="0"/>
              <a:t>Trzeci dzień kursu obejmował dwa bloki zajęć warsztatowych. Pierwszy z nich poświęcony był medytacji i sposobom wykorzystania jej w trakcie zajęć szkolnych. Mieliśmy okazję ćwiczyć uważność tworząc </a:t>
            </a:r>
            <a:r>
              <a:rPr lang="pl-PL" b="1" dirty="0"/>
              <a:t>mandale</a:t>
            </a:r>
            <a:r>
              <a:rPr lang="pl-PL" dirty="0"/>
              <a:t> oraz medytować za pomocą </a:t>
            </a:r>
            <a:r>
              <a:rPr lang="pl-PL" b="1" dirty="0"/>
              <a:t>techniki skanowania ciała (body scan lub body scanning), </a:t>
            </a:r>
            <a:r>
              <a:rPr lang="pl-PL" dirty="0"/>
              <a:t>czyli połączenia treningu oddychania i przenoszenia uwagi na poszczególne części ciała. </a:t>
            </a:r>
          </a:p>
          <a:p>
            <a:pPr>
              <a:buNone/>
            </a:pPr>
            <a:endParaRPr lang="pl-PL" dirty="0"/>
          </a:p>
        </p:txBody>
      </p:sp>
      <p:sp>
        <p:nvSpPr>
          <p:cNvPr id="4" name="Symbol zastępczy numeru slajdu 3"/>
          <p:cNvSpPr>
            <a:spLocks noGrp="1"/>
          </p:cNvSpPr>
          <p:nvPr>
            <p:ph type="sldNum" sz="quarter" idx="12"/>
          </p:nvPr>
        </p:nvSpPr>
        <p:spPr/>
        <p:txBody>
          <a:bodyPr/>
          <a:lstStyle/>
          <a:p>
            <a:fld id="{CE907AFB-87B5-4957-B385-82B709575AD5}" type="slidenum">
              <a:rPr lang="pl-PL" smtClean="0"/>
              <a:pPr/>
              <a:t>13</a:t>
            </a:fld>
            <a:endParaRPr lang="pl-PL"/>
          </a:p>
        </p:txBody>
      </p:sp>
      <p:pic>
        <p:nvPicPr>
          <p:cNvPr id="5" name="Obraz 4">
            <a:extLst>
              <a:ext uri="{FF2B5EF4-FFF2-40B4-BE49-F238E27FC236}">
                <a16:creationId xmlns:a16="http://schemas.microsoft.com/office/drawing/2014/main" id="{FD9CD58C-4ECB-4AC4-9732-DED8699467A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83568" y="6026683"/>
            <a:ext cx="3117215" cy="507365"/>
          </a:xfrm>
          <a:prstGeom prst="rect">
            <a:avLst/>
          </a:prstGeom>
          <a:noFill/>
          <a:ln>
            <a:noFill/>
          </a:ln>
        </p:spPr>
      </p:pic>
    </p:spTree>
  </p:cSld>
  <p:clrMapOvr>
    <a:masterClrMapping/>
  </p:clrMapOvr>
  <p:transition spd="slow">
    <p:strips/>
    <p:sndAc>
      <p:stSnd>
        <p:snd r:embed="rId3" name="chimes.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ymbol zastępczy zawartości 3" descr="mandala 1.jpg"/>
          <p:cNvPicPr>
            <a:picLocks noGrp="1" noChangeAspect="1"/>
          </p:cNvPicPr>
          <p:nvPr>
            <p:ph idx="1"/>
          </p:nvPr>
        </p:nvPicPr>
        <p:blipFill>
          <a:blip r:embed="rId3" cstate="print"/>
          <a:stretch>
            <a:fillRect/>
          </a:stretch>
        </p:blipFill>
        <p:spPr>
          <a:xfrm>
            <a:off x="467544" y="3617640"/>
            <a:ext cx="3816424" cy="3240360"/>
          </a:xfrm>
          <a:prstGeom prst="ellipse">
            <a:avLst/>
          </a:prstGeom>
          <a:ln>
            <a:noFill/>
          </a:ln>
          <a:effectLst>
            <a:softEdge rad="112500"/>
          </a:effectLst>
        </p:spPr>
      </p:pic>
      <p:sp>
        <p:nvSpPr>
          <p:cNvPr id="3" name="Symbol zastępczy numeru slajdu 2"/>
          <p:cNvSpPr>
            <a:spLocks noGrp="1"/>
          </p:cNvSpPr>
          <p:nvPr>
            <p:ph type="sldNum" sz="quarter" idx="12"/>
          </p:nvPr>
        </p:nvSpPr>
        <p:spPr/>
        <p:txBody>
          <a:bodyPr/>
          <a:lstStyle/>
          <a:p>
            <a:fld id="{CE907AFB-87B5-4957-B385-82B709575AD5}" type="slidenum">
              <a:rPr lang="pl-PL" smtClean="0"/>
              <a:pPr/>
              <a:t>14</a:t>
            </a:fld>
            <a:endParaRPr lang="pl-PL"/>
          </a:p>
        </p:txBody>
      </p:sp>
      <p:pic>
        <p:nvPicPr>
          <p:cNvPr id="5" name="Obraz 4" descr="Mandala p. Dyrektor.jpg"/>
          <p:cNvPicPr>
            <a:picLocks noChangeAspect="1"/>
          </p:cNvPicPr>
          <p:nvPr/>
        </p:nvPicPr>
        <p:blipFill>
          <a:blip r:embed="rId4" cstate="print"/>
          <a:stretch>
            <a:fillRect/>
          </a:stretch>
        </p:blipFill>
        <p:spPr>
          <a:xfrm>
            <a:off x="467544" y="620688"/>
            <a:ext cx="3744415" cy="3096343"/>
          </a:xfrm>
          <a:prstGeom prst="ellipse">
            <a:avLst/>
          </a:prstGeom>
          <a:ln>
            <a:noFill/>
          </a:ln>
          <a:effectLst>
            <a:softEdge rad="112500"/>
          </a:effectLst>
        </p:spPr>
      </p:pic>
      <p:pic>
        <p:nvPicPr>
          <p:cNvPr id="6" name="Obraz 5" descr="Mandala Edyty.jpg"/>
          <p:cNvPicPr>
            <a:picLocks noChangeAspect="1"/>
          </p:cNvPicPr>
          <p:nvPr/>
        </p:nvPicPr>
        <p:blipFill>
          <a:blip r:embed="rId5" cstate="print"/>
          <a:stretch>
            <a:fillRect/>
          </a:stretch>
        </p:blipFill>
        <p:spPr>
          <a:xfrm>
            <a:off x="4572000" y="620688"/>
            <a:ext cx="4104456" cy="3024337"/>
          </a:xfrm>
          <a:prstGeom prst="ellipse">
            <a:avLst/>
          </a:prstGeom>
          <a:ln>
            <a:noFill/>
          </a:ln>
          <a:effectLst>
            <a:softEdge rad="112500"/>
          </a:effectLst>
        </p:spPr>
      </p:pic>
      <p:pic>
        <p:nvPicPr>
          <p:cNvPr id="7" name="Obraz 6" descr="Moja mandala.jpg"/>
          <p:cNvPicPr>
            <a:picLocks noChangeAspect="1"/>
          </p:cNvPicPr>
          <p:nvPr/>
        </p:nvPicPr>
        <p:blipFill>
          <a:blip r:embed="rId6" cstate="print"/>
          <a:stretch>
            <a:fillRect/>
          </a:stretch>
        </p:blipFill>
        <p:spPr>
          <a:xfrm>
            <a:off x="4644008" y="3645024"/>
            <a:ext cx="4104456" cy="3024336"/>
          </a:xfrm>
          <a:prstGeom prst="ellipse">
            <a:avLst/>
          </a:prstGeom>
          <a:ln>
            <a:noFill/>
          </a:ln>
          <a:effectLst>
            <a:softEdge rad="112500"/>
          </a:effectLst>
        </p:spPr>
      </p:pic>
      <p:pic>
        <p:nvPicPr>
          <p:cNvPr id="8" name="Obraz 7">
            <a:extLst>
              <a:ext uri="{FF2B5EF4-FFF2-40B4-BE49-F238E27FC236}">
                <a16:creationId xmlns:a16="http://schemas.microsoft.com/office/drawing/2014/main" id="{810D5B75-884D-4632-B95F-8EC26F353B7F}"/>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107504" y="85189"/>
            <a:ext cx="3117215" cy="50736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924712"/>
          </a:xfrm>
        </p:spPr>
        <p:txBody>
          <a:bodyPr/>
          <a:lstStyle/>
          <a:p>
            <a:pPr algn="ctr"/>
            <a:r>
              <a:rPr lang="pl-PL" dirty="0"/>
              <a:t>Skanowanie ciała</a:t>
            </a:r>
          </a:p>
        </p:txBody>
      </p:sp>
      <p:sp>
        <p:nvSpPr>
          <p:cNvPr id="3" name="Symbol zastępczy zawartości 2"/>
          <p:cNvSpPr>
            <a:spLocks noGrp="1"/>
          </p:cNvSpPr>
          <p:nvPr>
            <p:ph idx="1"/>
          </p:nvPr>
        </p:nvSpPr>
        <p:spPr/>
        <p:txBody>
          <a:bodyPr/>
          <a:lstStyle/>
          <a:p>
            <a:pPr>
              <a:buNone/>
            </a:pPr>
            <a:endParaRPr lang="pl-PL" dirty="0"/>
          </a:p>
        </p:txBody>
      </p:sp>
      <p:sp>
        <p:nvSpPr>
          <p:cNvPr id="4" name="Symbol zastępczy numeru slajdu 3"/>
          <p:cNvSpPr>
            <a:spLocks noGrp="1"/>
          </p:cNvSpPr>
          <p:nvPr>
            <p:ph type="sldNum" sz="quarter" idx="12"/>
          </p:nvPr>
        </p:nvSpPr>
        <p:spPr/>
        <p:txBody>
          <a:bodyPr/>
          <a:lstStyle/>
          <a:p>
            <a:fld id="{CE907AFB-87B5-4957-B385-82B709575AD5}" type="slidenum">
              <a:rPr lang="pl-PL" smtClean="0"/>
              <a:pPr/>
              <a:t>15</a:t>
            </a:fld>
            <a:endParaRPr lang="pl-PL"/>
          </a:p>
        </p:txBody>
      </p:sp>
      <p:pic>
        <p:nvPicPr>
          <p:cNvPr id="5" name="Obraz 4" descr="469628546_3335433896588957_2344817077369662088_n.gif"/>
          <p:cNvPicPr>
            <a:picLocks noChangeAspect="1"/>
          </p:cNvPicPr>
          <p:nvPr/>
        </p:nvPicPr>
        <p:blipFill>
          <a:blip r:embed="rId3" cstate="print"/>
          <a:stretch>
            <a:fillRect/>
          </a:stretch>
        </p:blipFill>
        <p:spPr>
          <a:xfrm>
            <a:off x="395536" y="1916832"/>
            <a:ext cx="8208912" cy="46085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Obraz 5">
            <a:extLst>
              <a:ext uri="{FF2B5EF4-FFF2-40B4-BE49-F238E27FC236}">
                <a16:creationId xmlns:a16="http://schemas.microsoft.com/office/drawing/2014/main" id="{3D362A36-8455-4EE0-8C66-1B627E45ED5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79512" y="143725"/>
            <a:ext cx="3117215" cy="50736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052736"/>
            <a:ext cx="8229600" cy="5271864"/>
          </a:xfrm>
        </p:spPr>
        <p:txBody>
          <a:bodyPr>
            <a:normAutofit/>
          </a:bodyPr>
          <a:lstStyle/>
          <a:p>
            <a:pPr>
              <a:buNone/>
            </a:pPr>
            <a:r>
              <a:rPr lang="pl-PL" dirty="0"/>
              <a:t>	Poznaliśmy również </a:t>
            </a:r>
            <a:r>
              <a:rPr lang="pl-PL" b="1" dirty="0"/>
              <a:t>praktykę wdzięczności</a:t>
            </a:r>
            <a:r>
              <a:rPr lang="pl-PL" dirty="0"/>
              <a:t>, czyli świadome i konsekwentne ćwiczenie się w dostrzeganiu rzeczy, za które możemy być wdzięczni. Ta umiejętność pozwala na czerpanie większej satysfakcji z życia, lepsze radzenie sobie z przeciwnościami, łatwiejsze nawiązywanie relacji oraz bycie pewniejszym siebie i odporniejszym na stres.</a:t>
            </a:r>
          </a:p>
          <a:p>
            <a:pPr>
              <a:buNone/>
            </a:pPr>
            <a:endParaRPr lang="pl-PL" dirty="0"/>
          </a:p>
          <a:p>
            <a:pPr>
              <a:buNone/>
            </a:pPr>
            <a:endParaRPr lang="pl-PL" dirty="0"/>
          </a:p>
          <a:p>
            <a:pPr>
              <a:buNone/>
            </a:pPr>
            <a:r>
              <a:rPr lang="pl-PL" dirty="0"/>
              <a:t> </a:t>
            </a:r>
          </a:p>
          <a:p>
            <a:pPr>
              <a:buNone/>
            </a:pPr>
            <a:r>
              <a:rPr lang="pl-PL" dirty="0"/>
              <a:t>	</a:t>
            </a:r>
          </a:p>
          <a:p>
            <a:endParaRPr lang="pl-PL" dirty="0"/>
          </a:p>
        </p:txBody>
      </p:sp>
      <p:sp>
        <p:nvSpPr>
          <p:cNvPr id="4" name="Symbol zastępczy numeru slajdu 3"/>
          <p:cNvSpPr>
            <a:spLocks noGrp="1"/>
          </p:cNvSpPr>
          <p:nvPr>
            <p:ph type="sldNum" sz="quarter" idx="12"/>
          </p:nvPr>
        </p:nvSpPr>
        <p:spPr/>
        <p:txBody>
          <a:bodyPr/>
          <a:lstStyle/>
          <a:p>
            <a:fld id="{CE907AFB-87B5-4957-B385-82B709575AD5}" type="slidenum">
              <a:rPr lang="pl-PL" smtClean="0"/>
              <a:pPr/>
              <a:t>16</a:t>
            </a:fld>
            <a:endParaRPr lang="pl-PL"/>
          </a:p>
        </p:txBody>
      </p:sp>
      <p:pic>
        <p:nvPicPr>
          <p:cNvPr id="5" name="Obraz 4" descr="praktyka wdzięczności.jpg"/>
          <p:cNvPicPr>
            <a:picLocks noChangeAspect="1"/>
          </p:cNvPicPr>
          <p:nvPr/>
        </p:nvPicPr>
        <p:blipFill>
          <a:blip r:embed="rId3" cstate="print"/>
          <a:stretch>
            <a:fillRect/>
          </a:stretch>
        </p:blipFill>
        <p:spPr>
          <a:xfrm>
            <a:off x="2123728" y="4077072"/>
            <a:ext cx="4623792" cy="2592288"/>
          </a:xfrm>
          <a:prstGeom prst="rect">
            <a:avLst/>
          </a:prstGeom>
          <a:ln>
            <a:noFill/>
          </a:ln>
          <a:effectLst>
            <a:softEdge rad="112500"/>
          </a:effectLst>
        </p:spPr>
      </p:pic>
      <p:pic>
        <p:nvPicPr>
          <p:cNvPr id="6" name="Obraz 5">
            <a:extLst>
              <a:ext uri="{FF2B5EF4-FFF2-40B4-BE49-F238E27FC236}">
                <a16:creationId xmlns:a16="http://schemas.microsoft.com/office/drawing/2014/main" id="{FCE8676B-C2AE-41C7-AC42-A2ACF5F5EF2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3528" y="279717"/>
            <a:ext cx="3117215" cy="507365"/>
          </a:xfrm>
          <a:prstGeom prst="rect">
            <a:avLst/>
          </a:prstGeom>
          <a:noFill/>
          <a:ln>
            <a:noFill/>
          </a:ln>
        </p:spPr>
      </p:pic>
    </p:spTree>
    <p:extLst>
      <p:ext uri="{BB962C8B-B14F-4D97-AF65-F5344CB8AC3E}">
        <p14:creationId xmlns:p14="http://schemas.microsoft.com/office/powerpoint/2010/main" val="1491423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052736"/>
            <a:ext cx="8229600" cy="5271864"/>
          </a:xfrm>
        </p:spPr>
        <p:txBody>
          <a:bodyPr>
            <a:normAutofit fontScale="92500" lnSpcReduction="10000"/>
          </a:bodyPr>
          <a:lstStyle/>
          <a:p>
            <a:r>
              <a:rPr lang="pl-PL" dirty="0"/>
              <a:t>W trakcie drugiego bloku zajęć poznaliśmy przykłady gier, zabaw oraz aktywności mających na celu wyciszenie i relaksację uczniów oraz jaki wpływ mają one na poprawę efektywności nauczania poprzez polepszenie koncentracji, jak również relacji w grupie. </a:t>
            </a:r>
          </a:p>
          <a:p>
            <a:endParaRPr lang="pl-PL" dirty="0"/>
          </a:p>
          <a:p>
            <a:r>
              <a:rPr lang="pl-PL" dirty="0"/>
              <a:t>Podczas tych zajęć poruszony został także temat </a:t>
            </a:r>
            <a:r>
              <a:rPr lang="pl-PL" b="1" dirty="0"/>
              <a:t>pozytywnej komunikacji oraz technik aktywnego słuchania</a:t>
            </a:r>
            <a:r>
              <a:rPr lang="pl-PL" dirty="0"/>
              <a:t>. Pozytywna komunikacja oparta jest na szacunku i buduje zaufanie oraz współpracę. Jest ona podstawą tworzenia miejsca pracy lub nauki sprzyjającego zdrowiu psychicznemu. Natomiast techniki aktywnego słuchania pomagają w lepszym rozumieniu informacji i polepszają relacje z innymi ludźmi.</a:t>
            </a:r>
          </a:p>
        </p:txBody>
      </p:sp>
      <p:sp>
        <p:nvSpPr>
          <p:cNvPr id="4" name="Symbol zastępczy numeru slajdu 3"/>
          <p:cNvSpPr>
            <a:spLocks noGrp="1"/>
          </p:cNvSpPr>
          <p:nvPr>
            <p:ph type="sldNum" sz="quarter" idx="12"/>
          </p:nvPr>
        </p:nvSpPr>
        <p:spPr/>
        <p:txBody>
          <a:bodyPr/>
          <a:lstStyle/>
          <a:p>
            <a:fld id="{CE907AFB-87B5-4957-B385-82B709575AD5}" type="slidenum">
              <a:rPr lang="pl-PL" smtClean="0"/>
              <a:pPr/>
              <a:t>17</a:t>
            </a:fld>
            <a:endParaRPr lang="pl-PL"/>
          </a:p>
        </p:txBody>
      </p:sp>
      <p:pic>
        <p:nvPicPr>
          <p:cNvPr id="5" name="Obraz 4">
            <a:extLst>
              <a:ext uri="{FF2B5EF4-FFF2-40B4-BE49-F238E27FC236}">
                <a16:creationId xmlns:a16="http://schemas.microsoft.com/office/drawing/2014/main" id="{2F8D13A6-1957-4A70-8499-E6582437161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11560" y="6130567"/>
            <a:ext cx="3117215" cy="50736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564672"/>
          </a:xfrm>
        </p:spPr>
        <p:txBody>
          <a:bodyPr>
            <a:normAutofit fontScale="90000"/>
          </a:bodyPr>
          <a:lstStyle/>
          <a:p>
            <a:pPr algn="ctr"/>
            <a:r>
              <a:rPr lang="pl-PL" dirty="0"/>
              <a:t>Zwiedzanie Reykjaviku </a:t>
            </a:r>
          </a:p>
        </p:txBody>
      </p:sp>
      <p:pic>
        <p:nvPicPr>
          <p:cNvPr id="5" name="Symbol zastępczy zawartości 4" descr="Opera w Reykjaviku 1.jpg"/>
          <p:cNvPicPr>
            <a:picLocks noGrp="1" noChangeAspect="1"/>
          </p:cNvPicPr>
          <p:nvPr>
            <p:ph idx="1"/>
          </p:nvPr>
        </p:nvPicPr>
        <p:blipFill>
          <a:blip r:embed="rId2" cstate="print"/>
          <a:stretch>
            <a:fillRect/>
          </a:stretch>
        </p:blipFill>
        <p:spPr>
          <a:xfrm>
            <a:off x="457200" y="1932237"/>
            <a:ext cx="8229600" cy="3801563"/>
          </a:xfrm>
        </p:spPr>
      </p:pic>
      <p:sp>
        <p:nvSpPr>
          <p:cNvPr id="4" name="Symbol zastępczy numeru slajdu 3"/>
          <p:cNvSpPr>
            <a:spLocks noGrp="1"/>
          </p:cNvSpPr>
          <p:nvPr>
            <p:ph type="sldNum" sz="quarter" idx="12"/>
          </p:nvPr>
        </p:nvSpPr>
        <p:spPr/>
        <p:txBody>
          <a:bodyPr/>
          <a:lstStyle/>
          <a:p>
            <a:fld id="{CE907AFB-87B5-4957-B385-82B709575AD5}" type="slidenum">
              <a:rPr lang="pl-PL" smtClean="0"/>
              <a:pPr/>
              <a:t>18</a:t>
            </a:fld>
            <a:endParaRPr lang="pl-PL"/>
          </a:p>
        </p:txBody>
      </p:sp>
      <p:pic>
        <p:nvPicPr>
          <p:cNvPr id="6" name="Obraz 5">
            <a:extLst>
              <a:ext uri="{FF2B5EF4-FFF2-40B4-BE49-F238E27FC236}">
                <a16:creationId xmlns:a16="http://schemas.microsoft.com/office/drawing/2014/main" id="{8D31E8D4-F2AB-4212-A795-451D4297778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27584" y="6153912"/>
            <a:ext cx="3117215" cy="50736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564672"/>
          </a:xfrm>
        </p:spPr>
        <p:txBody>
          <a:bodyPr>
            <a:normAutofit fontScale="90000"/>
          </a:bodyPr>
          <a:lstStyle/>
          <a:p>
            <a:pPr algn="ctr"/>
            <a:r>
              <a:rPr lang="pl-PL" dirty="0"/>
              <a:t>Zwiedzanie Reykjaviku </a:t>
            </a:r>
          </a:p>
        </p:txBody>
      </p:sp>
      <p:pic>
        <p:nvPicPr>
          <p:cNvPr id="5" name="Symbol zastępczy zawartości 4" descr="Główna ulica Reyjkaviku 1.jpg"/>
          <p:cNvPicPr>
            <a:picLocks noGrp="1" noChangeAspect="1"/>
          </p:cNvPicPr>
          <p:nvPr>
            <p:ph idx="1"/>
          </p:nvPr>
        </p:nvPicPr>
        <p:blipFill>
          <a:blip r:embed="rId2" cstate="print"/>
          <a:stretch>
            <a:fillRect/>
          </a:stretch>
        </p:blipFill>
        <p:spPr>
          <a:xfrm>
            <a:off x="899592" y="1341438"/>
            <a:ext cx="2952328" cy="4983162"/>
          </a:xfrm>
        </p:spPr>
      </p:pic>
      <p:sp>
        <p:nvSpPr>
          <p:cNvPr id="4" name="Symbol zastępczy numeru slajdu 3"/>
          <p:cNvSpPr>
            <a:spLocks noGrp="1"/>
          </p:cNvSpPr>
          <p:nvPr>
            <p:ph type="sldNum" sz="quarter" idx="12"/>
          </p:nvPr>
        </p:nvSpPr>
        <p:spPr/>
        <p:txBody>
          <a:bodyPr/>
          <a:lstStyle/>
          <a:p>
            <a:fld id="{CE907AFB-87B5-4957-B385-82B709575AD5}" type="slidenum">
              <a:rPr lang="pl-PL" smtClean="0"/>
              <a:pPr/>
              <a:t>19</a:t>
            </a:fld>
            <a:endParaRPr lang="pl-PL"/>
          </a:p>
        </p:txBody>
      </p:sp>
      <p:pic>
        <p:nvPicPr>
          <p:cNvPr id="6" name="Obraz 5">
            <a:extLst>
              <a:ext uri="{FF2B5EF4-FFF2-40B4-BE49-F238E27FC236}">
                <a16:creationId xmlns:a16="http://schemas.microsoft.com/office/drawing/2014/main" id="{ED7B88D5-8AAB-47F5-B5CC-A317B7F0E48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436096" y="6285229"/>
            <a:ext cx="3117215" cy="50736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836712"/>
            <a:ext cx="8229600" cy="5760640"/>
          </a:xfrm>
        </p:spPr>
        <p:txBody>
          <a:bodyPr>
            <a:normAutofit/>
          </a:bodyPr>
          <a:lstStyle/>
          <a:p>
            <a:pPr>
              <a:buNone/>
            </a:pPr>
            <a:r>
              <a:rPr lang="pl-PL" dirty="0"/>
              <a:t>	</a:t>
            </a:r>
            <a:r>
              <a:rPr lang="af-ZA" dirty="0"/>
              <a:t>W dniach od 13.10. do 19.10.2024  </a:t>
            </a:r>
            <a:r>
              <a:rPr lang="pl-PL" dirty="0"/>
              <a:t>czteroosobowa grupa nauczycieli Zespołu Szkół Ekonomicznych im. Mikołaja Kopernika w Kielcach w składzie: wicedyrektor – Jolanta Gad, pedagog szkolny – Edyta Kołodziejek oraz nauczyciele języka angielskiego -  Marta Szanser- Sendybył i Monika Górska </a:t>
            </a:r>
            <a:r>
              <a:rPr lang="af-ZA" dirty="0"/>
              <a:t>wzięł</a:t>
            </a:r>
            <a:r>
              <a:rPr lang="pl-PL" dirty="0"/>
              <a:t>y</a:t>
            </a:r>
            <a:r>
              <a:rPr lang="af-ZA" dirty="0"/>
              <a:t> udział w kursie metodycznym </a:t>
            </a:r>
            <a:r>
              <a:rPr lang="pl-PL" dirty="0"/>
              <a:t>„</a:t>
            </a:r>
            <a:r>
              <a:rPr lang="af-ZA" dirty="0"/>
              <a:t>Mindfulness and Meditation</a:t>
            </a:r>
            <a:r>
              <a:rPr lang="pl-PL" dirty="0"/>
              <a:t>”.Kurs </a:t>
            </a:r>
            <a:r>
              <a:rPr lang="af-ZA" dirty="0"/>
              <a:t>odbył się w Reykjaviku i został zorganizowany przez firmę Smart Teachers Play More.  </a:t>
            </a:r>
          </a:p>
        </p:txBody>
      </p:sp>
      <p:pic>
        <p:nvPicPr>
          <p:cNvPr id="7" name="Obraz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47864" y="4509120"/>
            <a:ext cx="2376264" cy="2160241"/>
          </a:xfrm>
          <a:prstGeom prst="ellipse">
            <a:avLst/>
          </a:prstGeom>
          <a:ln>
            <a:noFill/>
          </a:ln>
          <a:effectLst>
            <a:softEdge rad="112500"/>
          </a:effectLst>
        </p:spPr>
      </p:pic>
      <p:sp>
        <p:nvSpPr>
          <p:cNvPr id="4" name="Symbol zastępczy numeru slajdu 3"/>
          <p:cNvSpPr>
            <a:spLocks noGrp="1"/>
          </p:cNvSpPr>
          <p:nvPr>
            <p:ph type="sldNum" sz="quarter" idx="12"/>
          </p:nvPr>
        </p:nvSpPr>
        <p:spPr/>
        <p:txBody>
          <a:bodyPr/>
          <a:lstStyle/>
          <a:p>
            <a:fld id="{CE907AFB-87B5-4957-B385-82B709575AD5}" type="slidenum">
              <a:rPr lang="pl-PL" smtClean="0"/>
              <a:pPr/>
              <a:t>2</a:t>
            </a:fld>
            <a:endParaRPr lang="pl-PL"/>
          </a:p>
        </p:txBody>
      </p:sp>
      <p:pic>
        <p:nvPicPr>
          <p:cNvPr id="5" name="Obraz 4">
            <a:extLst>
              <a:ext uri="{FF2B5EF4-FFF2-40B4-BE49-F238E27FC236}">
                <a16:creationId xmlns:a16="http://schemas.microsoft.com/office/drawing/2014/main" id="{EFFB6ACA-EA54-40F0-9C95-C171A5F3405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7504" y="6285229"/>
            <a:ext cx="3117215" cy="50736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492664"/>
          </a:xfrm>
        </p:spPr>
        <p:txBody>
          <a:bodyPr>
            <a:normAutofit fontScale="90000"/>
          </a:bodyPr>
          <a:lstStyle/>
          <a:p>
            <a:pPr algn="ctr"/>
            <a:r>
              <a:rPr lang="pl-PL" dirty="0"/>
              <a:t>Zwiedzanie Reykjaviku </a:t>
            </a:r>
          </a:p>
        </p:txBody>
      </p:sp>
      <p:pic>
        <p:nvPicPr>
          <p:cNvPr id="5" name="Symbol zastępczy zawartości 4" descr="Kościół 4.jpg"/>
          <p:cNvPicPr>
            <a:picLocks noGrp="1" noChangeAspect="1"/>
          </p:cNvPicPr>
          <p:nvPr>
            <p:ph idx="1"/>
          </p:nvPr>
        </p:nvPicPr>
        <p:blipFill>
          <a:blip r:embed="rId2" cstate="print"/>
          <a:stretch>
            <a:fillRect/>
          </a:stretch>
        </p:blipFill>
        <p:spPr>
          <a:xfrm>
            <a:off x="827584" y="1196752"/>
            <a:ext cx="2664296" cy="5127625"/>
          </a:xfrm>
        </p:spPr>
      </p:pic>
      <p:sp>
        <p:nvSpPr>
          <p:cNvPr id="4" name="Symbol zastępczy numeru slajdu 3"/>
          <p:cNvSpPr>
            <a:spLocks noGrp="1"/>
          </p:cNvSpPr>
          <p:nvPr>
            <p:ph type="sldNum" sz="quarter" idx="12"/>
          </p:nvPr>
        </p:nvSpPr>
        <p:spPr/>
        <p:txBody>
          <a:bodyPr/>
          <a:lstStyle/>
          <a:p>
            <a:fld id="{CE907AFB-87B5-4957-B385-82B709575AD5}" type="slidenum">
              <a:rPr lang="pl-PL" smtClean="0"/>
              <a:pPr/>
              <a:t>20</a:t>
            </a:fld>
            <a:endParaRPr lang="pl-PL"/>
          </a:p>
        </p:txBody>
      </p:sp>
      <p:pic>
        <p:nvPicPr>
          <p:cNvPr id="10" name="Obraz 9" descr="462650482_1357968972253401_2677230352402138553_n.jpg"/>
          <p:cNvPicPr>
            <a:picLocks noChangeAspect="1"/>
          </p:cNvPicPr>
          <p:nvPr/>
        </p:nvPicPr>
        <p:blipFill>
          <a:blip r:embed="rId3" cstate="print"/>
          <a:stretch>
            <a:fillRect/>
          </a:stretch>
        </p:blipFill>
        <p:spPr>
          <a:xfrm>
            <a:off x="3275856" y="1268760"/>
            <a:ext cx="3166782" cy="5040560"/>
          </a:xfrm>
          <a:prstGeom prst="rect">
            <a:avLst/>
          </a:prstGeom>
        </p:spPr>
      </p:pic>
      <p:pic>
        <p:nvPicPr>
          <p:cNvPr id="11" name="Symbol zastępczy zawartości 4" descr="462645507_2496604723866314_7274377456586015791_n.jpg"/>
          <p:cNvPicPr>
            <a:picLocks noChangeAspect="1"/>
          </p:cNvPicPr>
          <p:nvPr/>
        </p:nvPicPr>
        <p:blipFill>
          <a:blip r:embed="rId4" cstate="print"/>
          <a:stretch>
            <a:fillRect/>
          </a:stretch>
        </p:blipFill>
        <p:spPr>
          <a:xfrm>
            <a:off x="6516216" y="1196752"/>
            <a:ext cx="2268911" cy="3744416"/>
          </a:xfrm>
          <a:prstGeom prst="rect">
            <a:avLst/>
          </a:prstGeom>
        </p:spPr>
      </p:pic>
      <p:pic>
        <p:nvPicPr>
          <p:cNvPr id="7" name="Obraz 6">
            <a:extLst>
              <a:ext uri="{FF2B5EF4-FFF2-40B4-BE49-F238E27FC236}">
                <a16:creationId xmlns:a16="http://schemas.microsoft.com/office/drawing/2014/main" id="{A2C41069-91A7-4F10-9B72-17CEAAA8BCB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569585" y="6381328"/>
            <a:ext cx="3117215" cy="50736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636680"/>
          </a:xfrm>
        </p:spPr>
        <p:txBody>
          <a:bodyPr>
            <a:normAutofit fontScale="90000"/>
          </a:bodyPr>
          <a:lstStyle/>
          <a:p>
            <a:pPr algn="ctr"/>
            <a:r>
              <a:rPr lang="pl-PL" dirty="0"/>
              <a:t>Zwiedzanie Reykjaviku </a:t>
            </a:r>
          </a:p>
        </p:txBody>
      </p:sp>
      <p:sp>
        <p:nvSpPr>
          <p:cNvPr id="4" name="Symbol zastępczy numeru slajdu 3"/>
          <p:cNvSpPr>
            <a:spLocks noGrp="1"/>
          </p:cNvSpPr>
          <p:nvPr>
            <p:ph type="sldNum" sz="quarter" idx="12"/>
          </p:nvPr>
        </p:nvSpPr>
        <p:spPr/>
        <p:txBody>
          <a:bodyPr/>
          <a:lstStyle/>
          <a:p>
            <a:fld id="{CE907AFB-87B5-4957-B385-82B709575AD5}" type="slidenum">
              <a:rPr lang="pl-PL" smtClean="0"/>
              <a:pPr/>
              <a:t>21</a:t>
            </a:fld>
            <a:endParaRPr lang="pl-PL"/>
          </a:p>
        </p:txBody>
      </p:sp>
      <p:pic>
        <p:nvPicPr>
          <p:cNvPr id="7" name="Symbol zastępczy zawartości 6" descr="465659365_550014647923867_8838636390516945973_n.jpg"/>
          <p:cNvPicPr>
            <a:picLocks noGrp="1" noChangeAspect="1"/>
          </p:cNvPicPr>
          <p:nvPr>
            <p:ph idx="1"/>
          </p:nvPr>
        </p:nvPicPr>
        <p:blipFill>
          <a:blip r:embed="rId2" cstate="print"/>
          <a:stretch>
            <a:fillRect/>
          </a:stretch>
        </p:blipFill>
        <p:spPr>
          <a:xfrm>
            <a:off x="457200" y="1628800"/>
            <a:ext cx="8229600" cy="4401863"/>
          </a:xfrm>
        </p:spPr>
      </p:pic>
      <p:pic>
        <p:nvPicPr>
          <p:cNvPr id="5" name="Obraz 4">
            <a:extLst>
              <a:ext uri="{FF2B5EF4-FFF2-40B4-BE49-F238E27FC236}">
                <a16:creationId xmlns:a16="http://schemas.microsoft.com/office/drawing/2014/main" id="{2311FD92-1AB2-460A-B0EA-3CDE9373879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200" y="6285229"/>
            <a:ext cx="3117215" cy="50736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564672"/>
          </a:xfrm>
        </p:spPr>
        <p:txBody>
          <a:bodyPr>
            <a:normAutofit fontScale="90000"/>
          </a:bodyPr>
          <a:lstStyle/>
          <a:p>
            <a:pPr algn="ctr"/>
            <a:r>
              <a:rPr lang="pl-PL" dirty="0"/>
              <a:t>Zwiedzanie Reykjaviku </a:t>
            </a:r>
          </a:p>
        </p:txBody>
      </p:sp>
      <p:pic>
        <p:nvPicPr>
          <p:cNvPr id="6" name="Symbol zastępczy zawartości 5" descr="siedziba rządu uslandzkiego 1.jpg"/>
          <p:cNvPicPr>
            <a:picLocks noGrp="1" noChangeAspect="1"/>
          </p:cNvPicPr>
          <p:nvPr>
            <p:ph idx="1"/>
          </p:nvPr>
        </p:nvPicPr>
        <p:blipFill>
          <a:blip r:embed="rId2" cstate="print"/>
          <a:stretch>
            <a:fillRect/>
          </a:stretch>
        </p:blipFill>
        <p:spPr>
          <a:xfrm>
            <a:off x="467544" y="1412776"/>
            <a:ext cx="8229600" cy="4283800"/>
          </a:xfrm>
        </p:spPr>
      </p:pic>
      <p:sp>
        <p:nvSpPr>
          <p:cNvPr id="4" name="Symbol zastępczy numeru slajdu 3"/>
          <p:cNvSpPr>
            <a:spLocks noGrp="1"/>
          </p:cNvSpPr>
          <p:nvPr>
            <p:ph type="sldNum" sz="quarter" idx="12"/>
          </p:nvPr>
        </p:nvSpPr>
        <p:spPr/>
        <p:txBody>
          <a:bodyPr/>
          <a:lstStyle/>
          <a:p>
            <a:fld id="{CE907AFB-87B5-4957-B385-82B709575AD5}" type="slidenum">
              <a:rPr lang="pl-PL" smtClean="0"/>
              <a:pPr/>
              <a:t>22</a:t>
            </a:fld>
            <a:endParaRPr lang="pl-PL"/>
          </a:p>
        </p:txBody>
      </p:sp>
      <p:pic>
        <p:nvPicPr>
          <p:cNvPr id="5" name="Obraz 4">
            <a:extLst>
              <a:ext uri="{FF2B5EF4-FFF2-40B4-BE49-F238E27FC236}">
                <a16:creationId xmlns:a16="http://schemas.microsoft.com/office/drawing/2014/main" id="{F0E9EC24-C1C9-426F-997B-4140496C4BB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9512" y="6207414"/>
            <a:ext cx="3117215" cy="50736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636680"/>
          </a:xfrm>
        </p:spPr>
        <p:txBody>
          <a:bodyPr>
            <a:normAutofit fontScale="90000"/>
          </a:bodyPr>
          <a:lstStyle/>
          <a:p>
            <a:pPr algn="ctr"/>
            <a:r>
              <a:rPr lang="pl-PL" dirty="0"/>
              <a:t>Zwiedzanie Reykjaviku </a:t>
            </a:r>
          </a:p>
        </p:txBody>
      </p:sp>
      <p:pic>
        <p:nvPicPr>
          <p:cNvPr id="5" name="Symbol zastępczy zawartości 4" descr="465744978_545491995028141_4089525379617731100_n.jpg"/>
          <p:cNvPicPr>
            <a:picLocks noGrp="1" noChangeAspect="1"/>
          </p:cNvPicPr>
          <p:nvPr>
            <p:ph idx="1"/>
          </p:nvPr>
        </p:nvPicPr>
        <p:blipFill>
          <a:blip r:embed="rId2" cstate="print"/>
          <a:stretch>
            <a:fillRect/>
          </a:stretch>
        </p:blipFill>
        <p:spPr>
          <a:xfrm>
            <a:off x="1115616" y="2276872"/>
            <a:ext cx="2027647" cy="4389437"/>
          </a:xfrm>
        </p:spPr>
      </p:pic>
      <p:sp>
        <p:nvSpPr>
          <p:cNvPr id="4" name="Symbol zastępczy numeru slajdu 3"/>
          <p:cNvSpPr>
            <a:spLocks noGrp="1"/>
          </p:cNvSpPr>
          <p:nvPr>
            <p:ph type="sldNum" sz="quarter" idx="12"/>
          </p:nvPr>
        </p:nvSpPr>
        <p:spPr/>
        <p:txBody>
          <a:bodyPr/>
          <a:lstStyle/>
          <a:p>
            <a:fld id="{CE907AFB-87B5-4957-B385-82B709575AD5}" type="slidenum">
              <a:rPr lang="pl-PL" smtClean="0"/>
              <a:pPr/>
              <a:t>23</a:t>
            </a:fld>
            <a:endParaRPr lang="pl-PL"/>
          </a:p>
        </p:txBody>
      </p:sp>
      <p:pic>
        <p:nvPicPr>
          <p:cNvPr id="6" name="Obraz 5" descr="467458851_924826159106677_4163416098824969181_n.jpg"/>
          <p:cNvPicPr>
            <a:picLocks noChangeAspect="1"/>
          </p:cNvPicPr>
          <p:nvPr/>
        </p:nvPicPr>
        <p:blipFill>
          <a:blip r:embed="rId3" cstate="print"/>
          <a:stretch>
            <a:fillRect/>
          </a:stretch>
        </p:blipFill>
        <p:spPr>
          <a:xfrm>
            <a:off x="3923928" y="1772816"/>
            <a:ext cx="3167969" cy="4536504"/>
          </a:xfrm>
          <a:prstGeom prst="rect">
            <a:avLst/>
          </a:prstGeom>
        </p:spPr>
      </p:pic>
      <p:pic>
        <p:nvPicPr>
          <p:cNvPr id="7" name="Symbol zastępczy zawartości 4" descr="462645507_2496604723866314_7274377456586015791_n.jpg"/>
          <p:cNvPicPr>
            <a:picLocks noGrp="1" noChangeAspect="1"/>
          </p:cNvPicPr>
          <p:nvPr>
            <p:ph idx="1"/>
          </p:nvPr>
        </p:nvPicPr>
        <p:blipFill>
          <a:blip r:embed="rId4" cstate="print"/>
          <a:stretch>
            <a:fillRect/>
          </a:stretch>
        </p:blipFill>
        <p:spPr>
          <a:xfrm>
            <a:off x="4716016" y="1556792"/>
            <a:ext cx="2268911" cy="4911725"/>
          </a:xfrm>
        </p:spPr>
      </p:pic>
      <p:pic>
        <p:nvPicPr>
          <p:cNvPr id="8" name="Obraz 7">
            <a:extLst>
              <a:ext uri="{FF2B5EF4-FFF2-40B4-BE49-F238E27FC236}">
                <a16:creationId xmlns:a16="http://schemas.microsoft.com/office/drawing/2014/main" id="{B5A8F1A3-602D-4534-A3E3-1C1C93053BB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54485" y="166439"/>
            <a:ext cx="3117215" cy="50736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780696"/>
          </a:xfrm>
        </p:spPr>
        <p:txBody>
          <a:bodyPr>
            <a:normAutofit fontScale="90000"/>
          </a:bodyPr>
          <a:lstStyle/>
          <a:p>
            <a:pPr algn="ctr"/>
            <a:r>
              <a:rPr lang="pl-PL" dirty="0"/>
              <a:t>Zwiedzanie Reykjaviku </a:t>
            </a:r>
          </a:p>
        </p:txBody>
      </p:sp>
      <p:sp>
        <p:nvSpPr>
          <p:cNvPr id="4" name="Symbol zastępczy numeru slajdu 3"/>
          <p:cNvSpPr>
            <a:spLocks noGrp="1"/>
          </p:cNvSpPr>
          <p:nvPr>
            <p:ph type="sldNum" sz="quarter" idx="12"/>
          </p:nvPr>
        </p:nvSpPr>
        <p:spPr/>
        <p:txBody>
          <a:bodyPr/>
          <a:lstStyle/>
          <a:p>
            <a:fld id="{CE907AFB-87B5-4957-B385-82B709575AD5}" type="slidenum">
              <a:rPr lang="pl-PL" smtClean="0"/>
              <a:pPr/>
              <a:t>24</a:t>
            </a:fld>
            <a:endParaRPr lang="pl-PL"/>
          </a:p>
        </p:txBody>
      </p:sp>
      <p:pic>
        <p:nvPicPr>
          <p:cNvPr id="5" name="Symbol zastępczy zawartości 4" descr="Rzeźba w parku.jpg"/>
          <p:cNvPicPr>
            <a:picLocks noGrp="1" noChangeAspect="1"/>
          </p:cNvPicPr>
          <p:nvPr>
            <p:ph idx="1"/>
          </p:nvPr>
        </p:nvPicPr>
        <p:blipFill>
          <a:blip r:embed="rId2" cstate="print"/>
          <a:stretch>
            <a:fillRect/>
          </a:stretch>
        </p:blipFill>
        <p:spPr>
          <a:xfrm>
            <a:off x="457200" y="1628800"/>
            <a:ext cx="8229600" cy="489654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708688"/>
          </a:xfrm>
        </p:spPr>
        <p:txBody>
          <a:bodyPr>
            <a:normAutofit fontScale="90000"/>
          </a:bodyPr>
          <a:lstStyle/>
          <a:p>
            <a:pPr algn="ctr"/>
            <a:r>
              <a:rPr lang="pl-PL" dirty="0"/>
              <a:t>Wizyta w szkole „</a:t>
            </a:r>
            <a:r>
              <a:rPr lang="af-ZA" dirty="0"/>
              <a:t>Dalskòli</a:t>
            </a:r>
            <a:r>
              <a:rPr lang="pl-PL" dirty="0"/>
              <a:t>”</a:t>
            </a:r>
          </a:p>
        </p:txBody>
      </p:sp>
      <p:sp>
        <p:nvSpPr>
          <p:cNvPr id="3" name="Symbol zastępczy zawartości 2"/>
          <p:cNvSpPr>
            <a:spLocks noGrp="1"/>
          </p:cNvSpPr>
          <p:nvPr>
            <p:ph idx="1"/>
          </p:nvPr>
        </p:nvSpPr>
        <p:spPr>
          <a:xfrm>
            <a:off x="457200" y="1484784"/>
            <a:ext cx="8229600" cy="4839816"/>
          </a:xfrm>
        </p:spPr>
        <p:txBody>
          <a:bodyPr>
            <a:normAutofit lnSpcReduction="10000"/>
          </a:bodyPr>
          <a:lstStyle/>
          <a:p>
            <a:pPr>
              <a:buNone/>
            </a:pPr>
            <a:r>
              <a:rPr lang="pl-PL" dirty="0"/>
              <a:t>	</a:t>
            </a:r>
            <a:r>
              <a:rPr lang="af-ZA" dirty="0"/>
              <a:t>Czwarty dzień kursu rozpoczęłyśmy od wizyty w jednej z najnowocześniejszych szkół w Reykjaviku - Dalskòli - jest to zespół szkół obejmujący przedszkole, szkołę podstawową oraz szkołę średnią. Przywitała nas dyrektorka placówki, która przedstawiła prezentację na temat szkoły, a także metod nauczania w niej stosowanych. Następnie grupa uczniów oprowadziła nas po budynku szkolnym, który zrobił na nas ogromne wrażenie. Mieliśmy okazję zobaczyć m.in. sale lekcyjne, pracownie, stołówkę oraz pokój nauczycielski. Nowo oddany obiekt zachwycił funkcjonalnością, wystrojem, wyposażaniem oraz wielorakimi udogodnieniami.</a:t>
            </a:r>
          </a:p>
        </p:txBody>
      </p:sp>
      <p:sp>
        <p:nvSpPr>
          <p:cNvPr id="4" name="Symbol zastępczy numeru slajdu 3"/>
          <p:cNvSpPr>
            <a:spLocks noGrp="1"/>
          </p:cNvSpPr>
          <p:nvPr>
            <p:ph type="sldNum" sz="quarter" idx="12"/>
          </p:nvPr>
        </p:nvSpPr>
        <p:spPr/>
        <p:txBody>
          <a:bodyPr/>
          <a:lstStyle/>
          <a:p>
            <a:fld id="{CE907AFB-87B5-4957-B385-82B709575AD5}" type="slidenum">
              <a:rPr lang="pl-PL" smtClean="0"/>
              <a:pPr/>
              <a:t>25</a:t>
            </a:fld>
            <a:endParaRPr lang="pl-PL"/>
          </a:p>
        </p:txBody>
      </p:sp>
      <p:pic>
        <p:nvPicPr>
          <p:cNvPr id="5" name="Obraz 4">
            <a:extLst>
              <a:ext uri="{FF2B5EF4-FFF2-40B4-BE49-F238E27FC236}">
                <a16:creationId xmlns:a16="http://schemas.microsoft.com/office/drawing/2014/main" id="{B3A3F882-CD71-4E2F-98B0-501B1161B5B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7200" y="196723"/>
            <a:ext cx="3117215" cy="507365"/>
          </a:xfrm>
          <a:prstGeom prst="rect">
            <a:avLst/>
          </a:prstGeom>
          <a:noFill/>
          <a:ln>
            <a:noFill/>
          </a:ln>
        </p:spPr>
      </p:pic>
    </p:spTree>
  </p:cSld>
  <p:clrMapOvr>
    <a:masterClrMapping/>
  </p:clrMapOvr>
  <p:transition spd="slow">
    <p:dissolve/>
    <p:sndAc>
      <p:stSnd>
        <p:snd r:embed="rId3" name="chimes.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564672"/>
          </a:xfrm>
        </p:spPr>
        <p:txBody>
          <a:bodyPr>
            <a:normAutofit fontScale="90000"/>
          </a:bodyPr>
          <a:lstStyle/>
          <a:p>
            <a:pPr algn="ctr"/>
            <a:r>
              <a:rPr lang="pl-PL" dirty="0"/>
              <a:t>Wizyta w szkole „</a:t>
            </a:r>
            <a:r>
              <a:rPr lang="af-ZA" dirty="0"/>
              <a:t>Dalskòli</a:t>
            </a:r>
            <a:r>
              <a:rPr lang="pl-PL" dirty="0"/>
              <a:t>”</a:t>
            </a:r>
          </a:p>
        </p:txBody>
      </p:sp>
      <p:sp>
        <p:nvSpPr>
          <p:cNvPr id="3" name="Symbol zastępczy zawartości 2"/>
          <p:cNvSpPr>
            <a:spLocks noGrp="1"/>
          </p:cNvSpPr>
          <p:nvPr>
            <p:ph idx="1"/>
          </p:nvPr>
        </p:nvSpPr>
        <p:spPr>
          <a:xfrm>
            <a:off x="457200" y="1484784"/>
            <a:ext cx="8229600" cy="4839816"/>
          </a:xfrm>
        </p:spPr>
        <p:txBody>
          <a:bodyPr>
            <a:normAutofit lnSpcReduction="10000"/>
          </a:bodyPr>
          <a:lstStyle/>
          <a:p>
            <a:pPr>
              <a:buNone/>
            </a:pPr>
            <a:r>
              <a:rPr lang="pl-PL" dirty="0"/>
              <a:t>	</a:t>
            </a:r>
            <a:r>
              <a:rPr lang="af-ZA" b="1" dirty="0"/>
              <a:t>Szkoła </a:t>
            </a:r>
            <a:r>
              <a:rPr lang="pl-PL" b="1" dirty="0"/>
              <a:t>„</a:t>
            </a:r>
            <a:r>
              <a:rPr lang="af-ZA" b="1" dirty="0"/>
              <a:t>Dalskòli</a:t>
            </a:r>
            <a:r>
              <a:rPr lang="pl-PL" b="1" dirty="0"/>
              <a:t>”</a:t>
            </a:r>
            <a:r>
              <a:rPr lang="af-ZA" b="1" dirty="0"/>
              <a:t> może się pochwalić m.in.</a:t>
            </a:r>
            <a:r>
              <a:rPr lang="pl-PL" b="1" dirty="0"/>
              <a:t>:</a:t>
            </a:r>
          </a:p>
          <a:p>
            <a:r>
              <a:rPr lang="af-ZA" dirty="0"/>
              <a:t>biblioteką połączoną z czytelnią</a:t>
            </a:r>
            <a:r>
              <a:rPr lang="pl-PL" dirty="0"/>
              <a:t>,</a:t>
            </a:r>
            <a:r>
              <a:rPr lang="af-ZA" dirty="0"/>
              <a:t> wyposażoną w specjalne boksy, w których</a:t>
            </a:r>
            <a:r>
              <a:rPr lang="pl-PL" dirty="0"/>
              <a:t> </a:t>
            </a:r>
            <a:r>
              <a:rPr lang="af-ZA" dirty="0"/>
              <a:t> </a:t>
            </a:r>
            <a:r>
              <a:rPr lang="pl-PL" dirty="0"/>
              <a:t>uczniowie </a:t>
            </a:r>
            <a:r>
              <a:rPr lang="af-ZA" dirty="0"/>
              <a:t>mogą w komfortowych warunkach, </a:t>
            </a:r>
            <a:r>
              <a:rPr lang="pl-PL" dirty="0"/>
              <a:t>np. </a:t>
            </a:r>
            <a:r>
              <a:rPr lang="af-ZA" dirty="0"/>
              <a:t>jeśli zechcą w pozycji leżącej</a:t>
            </a:r>
            <a:r>
              <a:rPr lang="pl-PL" dirty="0"/>
              <a:t>,</a:t>
            </a:r>
            <a:r>
              <a:rPr lang="af-ZA" dirty="0"/>
              <a:t> oddać się lekturze</a:t>
            </a:r>
            <a:r>
              <a:rPr lang="pl-PL" dirty="0"/>
              <a:t>; </a:t>
            </a:r>
            <a:r>
              <a:rPr lang="af-ZA" dirty="0"/>
              <a:t> </a:t>
            </a:r>
            <a:endParaRPr lang="pl-PL" dirty="0"/>
          </a:p>
          <a:p>
            <a:r>
              <a:rPr lang="af-ZA" dirty="0"/>
              <a:t>mnóstwem bardzo pomysłowych rozwiązań służących relaksowi uczniów w trakcie przerw międzylekcyjnych,</a:t>
            </a:r>
            <a:endParaRPr lang="pl-PL" dirty="0"/>
          </a:p>
          <a:p>
            <a:r>
              <a:rPr lang="af-ZA" dirty="0"/>
              <a:t> otwartym basenem pływackim z podgrzewaną wodą</a:t>
            </a:r>
            <a:r>
              <a:rPr lang="pl-PL" dirty="0"/>
              <a:t>;</a:t>
            </a:r>
          </a:p>
          <a:p>
            <a:r>
              <a:rPr lang="af-ZA" dirty="0"/>
              <a:t>typowymi dla każdej islandzkiej pływalni wannami z gorącą wodą</a:t>
            </a:r>
            <a:r>
              <a:rPr lang="pl-PL" dirty="0"/>
              <a:t>;</a:t>
            </a:r>
          </a:p>
          <a:p>
            <a:r>
              <a:rPr lang="af-ZA" dirty="0"/>
              <a:t> a także pełnowymiarowym boiskiem piłkarskim</a:t>
            </a:r>
            <a:r>
              <a:rPr lang="pl-PL" dirty="0"/>
              <a:t>.</a:t>
            </a:r>
          </a:p>
        </p:txBody>
      </p:sp>
      <p:sp>
        <p:nvSpPr>
          <p:cNvPr id="4" name="Symbol zastępczy numeru slajdu 3"/>
          <p:cNvSpPr>
            <a:spLocks noGrp="1"/>
          </p:cNvSpPr>
          <p:nvPr>
            <p:ph type="sldNum" sz="quarter" idx="12"/>
          </p:nvPr>
        </p:nvSpPr>
        <p:spPr/>
        <p:txBody>
          <a:bodyPr/>
          <a:lstStyle/>
          <a:p>
            <a:fld id="{CE907AFB-87B5-4957-B385-82B709575AD5}" type="slidenum">
              <a:rPr lang="pl-PL" smtClean="0"/>
              <a:pPr/>
              <a:t>26</a:t>
            </a:fld>
            <a:endParaRPr lang="pl-PL"/>
          </a:p>
        </p:txBody>
      </p:sp>
      <p:pic>
        <p:nvPicPr>
          <p:cNvPr id="5" name="Obraz 4">
            <a:extLst>
              <a:ext uri="{FF2B5EF4-FFF2-40B4-BE49-F238E27FC236}">
                <a16:creationId xmlns:a16="http://schemas.microsoft.com/office/drawing/2014/main" id="{2AF7890C-D7A5-4127-90E2-7236465FB991}"/>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27584" y="6153912"/>
            <a:ext cx="3117215" cy="50736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descr="Daskoli 1.1.jpg"/>
          <p:cNvPicPr>
            <a:picLocks noGrp="1" noChangeAspect="1"/>
          </p:cNvPicPr>
          <p:nvPr>
            <p:ph idx="1"/>
          </p:nvPr>
        </p:nvPicPr>
        <p:blipFill>
          <a:blip r:embed="rId3" cstate="print"/>
          <a:stretch>
            <a:fillRect/>
          </a:stretch>
        </p:blipFill>
        <p:spPr>
          <a:xfrm>
            <a:off x="251520" y="908720"/>
            <a:ext cx="8640960" cy="5472608"/>
          </a:xfrm>
        </p:spPr>
      </p:pic>
      <p:sp>
        <p:nvSpPr>
          <p:cNvPr id="4" name="Symbol zastępczy numeru slajdu 3"/>
          <p:cNvSpPr>
            <a:spLocks noGrp="1"/>
          </p:cNvSpPr>
          <p:nvPr>
            <p:ph type="sldNum" sz="quarter" idx="12"/>
          </p:nvPr>
        </p:nvSpPr>
        <p:spPr/>
        <p:txBody>
          <a:bodyPr/>
          <a:lstStyle/>
          <a:p>
            <a:fld id="{CE907AFB-87B5-4957-B385-82B709575AD5}" type="slidenum">
              <a:rPr lang="pl-PL" smtClean="0"/>
              <a:pPr/>
              <a:t>27</a:t>
            </a:fld>
            <a:endParaRPr lang="pl-PL"/>
          </a:p>
        </p:txBody>
      </p:sp>
      <p:pic>
        <p:nvPicPr>
          <p:cNvPr id="6" name="Obraz 5">
            <a:extLst>
              <a:ext uri="{FF2B5EF4-FFF2-40B4-BE49-F238E27FC236}">
                <a16:creationId xmlns:a16="http://schemas.microsoft.com/office/drawing/2014/main" id="{3D7C0F9C-B9F1-4232-9916-7D7E801D16E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7200" y="6191690"/>
            <a:ext cx="3117215" cy="50736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636680"/>
          </a:xfrm>
        </p:spPr>
        <p:txBody>
          <a:bodyPr>
            <a:normAutofit fontScale="90000"/>
          </a:bodyPr>
          <a:lstStyle/>
          <a:p>
            <a:pPr algn="ctr"/>
            <a:r>
              <a:rPr lang="pl-PL" dirty="0"/>
              <a:t>Wizyta w szkole „</a:t>
            </a:r>
            <a:r>
              <a:rPr lang="af-ZA" dirty="0"/>
              <a:t>Dalskòli</a:t>
            </a:r>
            <a:r>
              <a:rPr lang="pl-PL" dirty="0"/>
              <a:t>”</a:t>
            </a:r>
          </a:p>
        </p:txBody>
      </p:sp>
      <p:pic>
        <p:nvPicPr>
          <p:cNvPr id="5" name="Symbol zastępczy zawartości 4" descr="Daskoli 1.jpg"/>
          <p:cNvPicPr>
            <a:picLocks noGrp="1" noChangeAspect="1"/>
          </p:cNvPicPr>
          <p:nvPr>
            <p:ph idx="1"/>
          </p:nvPr>
        </p:nvPicPr>
        <p:blipFill>
          <a:blip r:embed="rId3" cstate="print"/>
          <a:stretch>
            <a:fillRect/>
          </a:stretch>
        </p:blipFill>
        <p:spPr>
          <a:xfrm>
            <a:off x="755576" y="1556792"/>
            <a:ext cx="7920880" cy="4680519"/>
          </a:xfrm>
        </p:spPr>
      </p:pic>
      <p:sp>
        <p:nvSpPr>
          <p:cNvPr id="4" name="Symbol zastępczy numeru slajdu 3"/>
          <p:cNvSpPr>
            <a:spLocks noGrp="1"/>
          </p:cNvSpPr>
          <p:nvPr>
            <p:ph type="sldNum" sz="quarter" idx="12"/>
          </p:nvPr>
        </p:nvSpPr>
        <p:spPr/>
        <p:txBody>
          <a:bodyPr/>
          <a:lstStyle/>
          <a:p>
            <a:fld id="{CE907AFB-87B5-4957-B385-82B709575AD5}" type="slidenum">
              <a:rPr lang="pl-PL" smtClean="0"/>
              <a:pPr/>
              <a:t>28</a:t>
            </a:fld>
            <a:endParaRPr lang="pl-PL"/>
          </a:p>
        </p:txBody>
      </p:sp>
      <p:pic>
        <p:nvPicPr>
          <p:cNvPr id="6" name="Obraz 5">
            <a:extLst>
              <a:ext uri="{FF2B5EF4-FFF2-40B4-BE49-F238E27FC236}">
                <a16:creationId xmlns:a16="http://schemas.microsoft.com/office/drawing/2014/main" id="{5D6623FB-70AA-4ADC-BDF6-BE137349DCD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06455" y="6237311"/>
            <a:ext cx="3117215" cy="50736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780696"/>
          </a:xfrm>
        </p:spPr>
        <p:txBody>
          <a:bodyPr>
            <a:normAutofit fontScale="90000"/>
          </a:bodyPr>
          <a:lstStyle/>
          <a:p>
            <a:pPr algn="ctr"/>
            <a:r>
              <a:rPr lang="pl-PL" dirty="0"/>
              <a:t>Wizyta w szkole „</a:t>
            </a:r>
            <a:r>
              <a:rPr lang="af-ZA" dirty="0"/>
              <a:t>Dalskòli</a:t>
            </a:r>
            <a:r>
              <a:rPr lang="pl-PL" dirty="0"/>
              <a:t>”</a:t>
            </a:r>
          </a:p>
        </p:txBody>
      </p:sp>
      <p:sp>
        <p:nvSpPr>
          <p:cNvPr id="3" name="Symbol zastępczy zawartości 2"/>
          <p:cNvSpPr>
            <a:spLocks noGrp="1"/>
          </p:cNvSpPr>
          <p:nvPr>
            <p:ph idx="1"/>
          </p:nvPr>
        </p:nvSpPr>
        <p:spPr/>
        <p:txBody>
          <a:bodyPr/>
          <a:lstStyle/>
          <a:p>
            <a:endParaRPr lang="pl-PL"/>
          </a:p>
        </p:txBody>
      </p:sp>
      <p:sp>
        <p:nvSpPr>
          <p:cNvPr id="4" name="Symbol zastępczy numeru slajdu 3"/>
          <p:cNvSpPr>
            <a:spLocks noGrp="1"/>
          </p:cNvSpPr>
          <p:nvPr>
            <p:ph type="sldNum" sz="quarter" idx="12"/>
          </p:nvPr>
        </p:nvSpPr>
        <p:spPr/>
        <p:txBody>
          <a:bodyPr/>
          <a:lstStyle/>
          <a:p>
            <a:fld id="{CE907AFB-87B5-4957-B385-82B709575AD5}" type="slidenum">
              <a:rPr lang="pl-PL" smtClean="0"/>
              <a:pPr/>
              <a:t>29</a:t>
            </a:fld>
            <a:endParaRPr lang="pl-PL"/>
          </a:p>
        </p:txBody>
      </p:sp>
      <p:pic>
        <p:nvPicPr>
          <p:cNvPr id="5" name="Obraz 4" descr="Daskoli 10.jpg"/>
          <p:cNvPicPr>
            <a:picLocks noChangeAspect="1"/>
          </p:cNvPicPr>
          <p:nvPr/>
        </p:nvPicPr>
        <p:blipFill>
          <a:blip r:embed="rId3" cstate="print"/>
          <a:stretch>
            <a:fillRect/>
          </a:stretch>
        </p:blipFill>
        <p:spPr>
          <a:xfrm>
            <a:off x="539552" y="1556792"/>
            <a:ext cx="8316416" cy="4824536"/>
          </a:xfrm>
          <a:prstGeom prst="rect">
            <a:avLst/>
          </a:prstGeom>
        </p:spPr>
      </p:pic>
      <p:pic>
        <p:nvPicPr>
          <p:cNvPr id="6" name="Obraz 5">
            <a:extLst>
              <a:ext uri="{FF2B5EF4-FFF2-40B4-BE49-F238E27FC236}">
                <a16:creationId xmlns:a16="http://schemas.microsoft.com/office/drawing/2014/main" id="{B55B11C7-18B1-4622-A988-63F528D1E49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79512" y="110258"/>
            <a:ext cx="3117215" cy="50736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692696"/>
            <a:ext cx="8229600" cy="5631904"/>
          </a:xfrm>
        </p:spPr>
        <p:txBody>
          <a:bodyPr>
            <a:normAutofit/>
          </a:bodyPr>
          <a:lstStyle/>
          <a:p>
            <a:pPr>
              <a:buNone/>
            </a:pPr>
            <a:r>
              <a:rPr lang="pl-PL" dirty="0"/>
              <a:t>	Zajęcia prowadzone były przez różnych szkoleniowców, specjalistów w swoich dziedzinach, z wieloletnim doświadczeniem w pracy nauczyciela. W kursie, oprócz naszej grupy z Polski, uczestniczyli również nauczyciele z innych krajów europejskich, takich jak Grecja, Hiszpania, Węgry, Niemcy, Francja, Czechy i Irlandia, a także nauczycielka z Filipin.</a:t>
            </a:r>
          </a:p>
          <a:p>
            <a:pPr>
              <a:buNone/>
            </a:pPr>
            <a:endParaRPr lang="pl-PL" dirty="0"/>
          </a:p>
          <a:p>
            <a:pPr>
              <a:buNone/>
            </a:pPr>
            <a:endParaRPr lang="pl-PL" dirty="0"/>
          </a:p>
          <a:p>
            <a:pPr>
              <a:buNone/>
            </a:pPr>
            <a:endParaRPr lang="pl-PL" dirty="0"/>
          </a:p>
        </p:txBody>
      </p:sp>
      <p:sp>
        <p:nvSpPr>
          <p:cNvPr id="4" name="Symbol zastępczy numeru slajdu 3"/>
          <p:cNvSpPr>
            <a:spLocks noGrp="1"/>
          </p:cNvSpPr>
          <p:nvPr>
            <p:ph type="sldNum" sz="quarter" idx="12"/>
          </p:nvPr>
        </p:nvSpPr>
        <p:spPr/>
        <p:txBody>
          <a:bodyPr/>
          <a:lstStyle/>
          <a:p>
            <a:fld id="{CE907AFB-87B5-4957-B385-82B709575AD5}" type="slidenum">
              <a:rPr lang="pl-PL" smtClean="0"/>
              <a:pPr/>
              <a:t>3</a:t>
            </a:fld>
            <a:endParaRPr lang="pl-PL"/>
          </a:p>
        </p:txBody>
      </p:sp>
      <p:pic>
        <p:nvPicPr>
          <p:cNvPr id="5" name="Obraz 4" descr="flagi 1.jpg"/>
          <p:cNvPicPr>
            <a:picLocks noChangeAspect="1"/>
          </p:cNvPicPr>
          <p:nvPr/>
        </p:nvPicPr>
        <p:blipFill>
          <a:blip r:embed="rId3" cstate="print"/>
          <a:stretch>
            <a:fillRect/>
          </a:stretch>
        </p:blipFill>
        <p:spPr>
          <a:xfrm>
            <a:off x="1979712" y="3717032"/>
            <a:ext cx="5472608" cy="25873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Obraz 5">
            <a:extLst>
              <a:ext uri="{FF2B5EF4-FFF2-40B4-BE49-F238E27FC236}">
                <a16:creationId xmlns:a16="http://schemas.microsoft.com/office/drawing/2014/main" id="{45356BB8-3849-42AD-9601-7905603712E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33072" y="6199519"/>
            <a:ext cx="3117215" cy="50736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636680"/>
          </a:xfrm>
        </p:spPr>
        <p:txBody>
          <a:bodyPr>
            <a:normAutofit fontScale="90000"/>
          </a:bodyPr>
          <a:lstStyle/>
          <a:p>
            <a:pPr algn="ctr"/>
            <a:r>
              <a:rPr lang="pl-PL" dirty="0"/>
              <a:t>Wizyta w szkole „</a:t>
            </a:r>
            <a:r>
              <a:rPr lang="af-ZA" dirty="0"/>
              <a:t>Dalskòli</a:t>
            </a:r>
            <a:r>
              <a:rPr lang="pl-PL" dirty="0"/>
              <a:t>”</a:t>
            </a:r>
          </a:p>
        </p:txBody>
      </p:sp>
      <p:pic>
        <p:nvPicPr>
          <p:cNvPr id="5" name="Symbol zastępczy zawartości 4" descr="Daskoli 4.jpg"/>
          <p:cNvPicPr>
            <a:picLocks noGrp="1" noChangeAspect="1"/>
          </p:cNvPicPr>
          <p:nvPr>
            <p:ph idx="1"/>
          </p:nvPr>
        </p:nvPicPr>
        <p:blipFill>
          <a:blip r:embed="rId3" cstate="print"/>
          <a:stretch>
            <a:fillRect/>
          </a:stretch>
        </p:blipFill>
        <p:spPr>
          <a:xfrm>
            <a:off x="0" y="4221088"/>
            <a:ext cx="4546848" cy="2352028"/>
          </a:xfrm>
        </p:spPr>
      </p:pic>
      <p:sp>
        <p:nvSpPr>
          <p:cNvPr id="4" name="Symbol zastępczy numeru slajdu 3"/>
          <p:cNvSpPr>
            <a:spLocks noGrp="1"/>
          </p:cNvSpPr>
          <p:nvPr>
            <p:ph type="sldNum" sz="quarter" idx="12"/>
          </p:nvPr>
        </p:nvSpPr>
        <p:spPr/>
        <p:txBody>
          <a:bodyPr/>
          <a:lstStyle/>
          <a:p>
            <a:fld id="{CE907AFB-87B5-4957-B385-82B709575AD5}" type="slidenum">
              <a:rPr lang="pl-PL" smtClean="0"/>
              <a:pPr/>
              <a:t>30</a:t>
            </a:fld>
            <a:endParaRPr lang="pl-PL"/>
          </a:p>
        </p:txBody>
      </p:sp>
      <p:pic>
        <p:nvPicPr>
          <p:cNvPr id="6" name="Obraz 5" descr="Daskoli 2.jpg"/>
          <p:cNvPicPr>
            <a:picLocks noChangeAspect="1"/>
          </p:cNvPicPr>
          <p:nvPr/>
        </p:nvPicPr>
        <p:blipFill>
          <a:blip r:embed="rId4" cstate="print"/>
          <a:stretch>
            <a:fillRect/>
          </a:stretch>
        </p:blipFill>
        <p:spPr>
          <a:xfrm>
            <a:off x="4572000" y="1700808"/>
            <a:ext cx="4355976" cy="4176464"/>
          </a:xfrm>
          <a:prstGeom prst="rect">
            <a:avLst/>
          </a:prstGeom>
        </p:spPr>
      </p:pic>
      <p:pic>
        <p:nvPicPr>
          <p:cNvPr id="7" name="Obraz 6" descr="Daskoli 9.jpg"/>
          <p:cNvPicPr>
            <a:picLocks noChangeAspect="1"/>
          </p:cNvPicPr>
          <p:nvPr/>
        </p:nvPicPr>
        <p:blipFill>
          <a:blip r:embed="rId5" cstate="print"/>
          <a:stretch>
            <a:fillRect/>
          </a:stretch>
        </p:blipFill>
        <p:spPr>
          <a:xfrm>
            <a:off x="467544" y="1628800"/>
            <a:ext cx="3456384" cy="2520280"/>
          </a:xfrm>
          <a:prstGeom prst="rect">
            <a:avLst/>
          </a:prstGeom>
        </p:spPr>
      </p:pic>
      <p:pic>
        <p:nvPicPr>
          <p:cNvPr id="8" name="Obraz 7">
            <a:extLst>
              <a:ext uri="{FF2B5EF4-FFF2-40B4-BE49-F238E27FC236}">
                <a16:creationId xmlns:a16="http://schemas.microsoft.com/office/drawing/2014/main" id="{749100B7-6B89-4988-BDD4-04A5D60291E2}"/>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179512" y="90365"/>
            <a:ext cx="3117215" cy="50736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564672"/>
          </a:xfrm>
        </p:spPr>
        <p:txBody>
          <a:bodyPr>
            <a:normAutofit fontScale="90000"/>
          </a:bodyPr>
          <a:lstStyle/>
          <a:p>
            <a:pPr algn="ctr"/>
            <a:r>
              <a:rPr lang="pl-PL" dirty="0"/>
              <a:t>Wizyta w szkole „</a:t>
            </a:r>
            <a:r>
              <a:rPr lang="af-ZA" dirty="0"/>
              <a:t>Dalskòli</a:t>
            </a:r>
            <a:r>
              <a:rPr lang="pl-PL" dirty="0"/>
              <a:t>”</a:t>
            </a:r>
          </a:p>
        </p:txBody>
      </p:sp>
      <p:pic>
        <p:nvPicPr>
          <p:cNvPr id="5" name="Symbol zastępczy zawartości 4" descr="Daskoli 6.jpg"/>
          <p:cNvPicPr>
            <a:picLocks noGrp="1" noChangeAspect="1"/>
          </p:cNvPicPr>
          <p:nvPr>
            <p:ph idx="1"/>
          </p:nvPr>
        </p:nvPicPr>
        <p:blipFill>
          <a:blip r:embed="rId3" cstate="print"/>
          <a:stretch>
            <a:fillRect/>
          </a:stretch>
        </p:blipFill>
        <p:spPr>
          <a:xfrm>
            <a:off x="1619672" y="1556792"/>
            <a:ext cx="6120680" cy="4392488"/>
          </a:xfrm>
        </p:spPr>
      </p:pic>
      <p:sp>
        <p:nvSpPr>
          <p:cNvPr id="4" name="Symbol zastępczy numeru slajdu 3"/>
          <p:cNvSpPr>
            <a:spLocks noGrp="1"/>
          </p:cNvSpPr>
          <p:nvPr>
            <p:ph type="sldNum" sz="quarter" idx="12"/>
          </p:nvPr>
        </p:nvSpPr>
        <p:spPr/>
        <p:txBody>
          <a:bodyPr/>
          <a:lstStyle/>
          <a:p>
            <a:fld id="{CE907AFB-87B5-4957-B385-82B709575AD5}" type="slidenum">
              <a:rPr lang="pl-PL" smtClean="0"/>
              <a:pPr/>
              <a:t>31</a:t>
            </a:fld>
            <a:endParaRPr lang="pl-PL"/>
          </a:p>
        </p:txBody>
      </p:sp>
      <p:pic>
        <p:nvPicPr>
          <p:cNvPr id="6" name="Obraz 5">
            <a:extLst>
              <a:ext uri="{FF2B5EF4-FFF2-40B4-BE49-F238E27FC236}">
                <a16:creationId xmlns:a16="http://schemas.microsoft.com/office/drawing/2014/main" id="{724B244A-E40C-4BC7-8FD3-061E3CDB540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683568" y="6153912"/>
            <a:ext cx="3117215" cy="50736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852704"/>
          </a:xfrm>
        </p:spPr>
        <p:txBody>
          <a:bodyPr/>
          <a:lstStyle/>
          <a:p>
            <a:pPr algn="ctr"/>
            <a:r>
              <a:rPr lang="pl-PL" dirty="0"/>
              <a:t>Wizyta w szkole „</a:t>
            </a:r>
            <a:r>
              <a:rPr lang="af-ZA" dirty="0"/>
              <a:t>Dalskòli</a:t>
            </a:r>
            <a:r>
              <a:rPr lang="pl-PL" dirty="0"/>
              <a:t>”</a:t>
            </a:r>
          </a:p>
        </p:txBody>
      </p:sp>
      <p:pic>
        <p:nvPicPr>
          <p:cNvPr id="5" name="Symbol zastępczy zawartości 4" descr="Daskoli 7.jpg"/>
          <p:cNvPicPr>
            <a:picLocks noGrp="1" noChangeAspect="1"/>
          </p:cNvPicPr>
          <p:nvPr>
            <p:ph idx="1"/>
          </p:nvPr>
        </p:nvPicPr>
        <p:blipFill>
          <a:blip r:embed="rId3" cstate="print"/>
          <a:stretch>
            <a:fillRect/>
          </a:stretch>
        </p:blipFill>
        <p:spPr>
          <a:xfrm>
            <a:off x="457200" y="1700808"/>
            <a:ext cx="8229600" cy="4536504"/>
          </a:xfrm>
        </p:spPr>
      </p:pic>
      <p:sp>
        <p:nvSpPr>
          <p:cNvPr id="4" name="Symbol zastępczy numeru slajdu 3"/>
          <p:cNvSpPr>
            <a:spLocks noGrp="1"/>
          </p:cNvSpPr>
          <p:nvPr>
            <p:ph type="sldNum" sz="quarter" idx="12"/>
          </p:nvPr>
        </p:nvSpPr>
        <p:spPr/>
        <p:txBody>
          <a:bodyPr/>
          <a:lstStyle/>
          <a:p>
            <a:fld id="{CE907AFB-87B5-4957-B385-82B709575AD5}" type="slidenum">
              <a:rPr lang="pl-PL" smtClean="0"/>
              <a:pPr/>
              <a:t>32</a:t>
            </a:fld>
            <a:endParaRPr lang="pl-PL"/>
          </a:p>
        </p:txBody>
      </p:sp>
      <p:pic>
        <p:nvPicPr>
          <p:cNvPr id="6" name="Obraz 5">
            <a:extLst>
              <a:ext uri="{FF2B5EF4-FFF2-40B4-BE49-F238E27FC236}">
                <a16:creationId xmlns:a16="http://schemas.microsoft.com/office/drawing/2014/main" id="{E08EC520-FBCE-4D4F-9C7E-E7450309FC2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3528" y="6214110"/>
            <a:ext cx="3117215" cy="50736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924712"/>
          </a:xfrm>
        </p:spPr>
        <p:txBody>
          <a:bodyPr/>
          <a:lstStyle/>
          <a:p>
            <a:pPr algn="ctr"/>
            <a:r>
              <a:rPr lang="pl-PL" dirty="0"/>
              <a:t>Wizyta w szkole „</a:t>
            </a:r>
            <a:r>
              <a:rPr lang="af-ZA" dirty="0"/>
              <a:t>Dalskòli</a:t>
            </a:r>
            <a:r>
              <a:rPr lang="pl-PL" dirty="0"/>
              <a:t>”</a:t>
            </a:r>
          </a:p>
        </p:txBody>
      </p:sp>
      <p:pic>
        <p:nvPicPr>
          <p:cNvPr id="5" name="Symbol zastępczy zawartości 4" descr="Daskoli 3.jpg"/>
          <p:cNvPicPr>
            <a:picLocks noGrp="1" noChangeAspect="1"/>
          </p:cNvPicPr>
          <p:nvPr>
            <p:ph idx="1"/>
          </p:nvPr>
        </p:nvPicPr>
        <p:blipFill>
          <a:blip r:embed="rId3" cstate="print"/>
          <a:stretch>
            <a:fillRect/>
          </a:stretch>
        </p:blipFill>
        <p:spPr>
          <a:xfrm>
            <a:off x="457200" y="1772816"/>
            <a:ext cx="8229600" cy="4464496"/>
          </a:xfrm>
        </p:spPr>
      </p:pic>
      <p:sp>
        <p:nvSpPr>
          <p:cNvPr id="4" name="Symbol zastępczy numeru slajdu 3"/>
          <p:cNvSpPr>
            <a:spLocks noGrp="1"/>
          </p:cNvSpPr>
          <p:nvPr>
            <p:ph type="sldNum" sz="quarter" idx="12"/>
          </p:nvPr>
        </p:nvSpPr>
        <p:spPr/>
        <p:txBody>
          <a:bodyPr/>
          <a:lstStyle/>
          <a:p>
            <a:fld id="{CE907AFB-87B5-4957-B385-82B709575AD5}" type="slidenum">
              <a:rPr lang="pl-PL" smtClean="0"/>
              <a:pPr/>
              <a:t>33</a:t>
            </a:fld>
            <a:endParaRPr lang="pl-PL"/>
          </a:p>
        </p:txBody>
      </p:sp>
      <p:pic>
        <p:nvPicPr>
          <p:cNvPr id="6" name="Obraz 5">
            <a:extLst>
              <a:ext uri="{FF2B5EF4-FFF2-40B4-BE49-F238E27FC236}">
                <a16:creationId xmlns:a16="http://schemas.microsoft.com/office/drawing/2014/main" id="{2961351E-B1CD-4F8D-87F1-59117382DAF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51154" y="6224787"/>
            <a:ext cx="3117215" cy="50736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564672"/>
          </a:xfrm>
        </p:spPr>
        <p:txBody>
          <a:bodyPr>
            <a:normAutofit fontScale="90000"/>
          </a:bodyPr>
          <a:lstStyle/>
          <a:p>
            <a:pPr algn="ctr"/>
            <a:r>
              <a:rPr lang="pl-PL" dirty="0"/>
              <a:t>Wizyta w szkole „</a:t>
            </a:r>
            <a:r>
              <a:rPr lang="af-ZA" dirty="0"/>
              <a:t>Dalskòli</a:t>
            </a:r>
            <a:r>
              <a:rPr lang="pl-PL" dirty="0"/>
              <a:t>”</a:t>
            </a:r>
          </a:p>
        </p:txBody>
      </p:sp>
      <p:sp>
        <p:nvSpPr>
          <p:cNvPr id="4" name="Symbol zastępczy numeru slajdu 3"/>
          <p:cNvSpPr>
            <a:spLocks noGrp="1"/>
          </p:cNvSpPr>
          <p:nvPr>
            <p:ph type="sldNum" sz="quarter" idx="12"/>
          </p:nvPr>
        </p:nvSpPr>
        <p:spPr/>
        <p:txBody>
          <a:bodyPr/>
          <a:lstStyle/>
          <a:p>
            <a:fld id="{CE907AFB-87B5-4957-B385-82B709575AD5}" type="slidenum">
              <a:rPr lang="pl-PL" smtClean="0"/>
              <a:pPr/>
              <a:t>34</a:t>
            </a:fld>
            <a:endParaRPr lang="pl-PL"/>
          </a:p>
        </p:txBody>
      </p:sp>
      <p:pic>
        <p:nvPicPr>
          <p:cNvPr id="5" name="Symbol zastępczy zawartości 4" descr="daskoli 11.jpg"/>
          <p:cNvPicPr>
            <a:picLocks noGrp="1" noChangeAspect="1"/>
          </p:cNvPicPr>
          <p:nvPr>
            <p:ph idx="1"/>
          </p:nvPr>
        </p:nvPicPr>
        <p:blipFill>
          <a:blip r:embed="rId3" cstate="print"/>
          <a:stretch>
            <a:fillRect/>
          </a:stretch>
        </p:blipFill>
        <p:spPr>
          <a:xfrm>
            <a:off x="457200" y="1268760"/>
            <a:ext cx="8229600" cy="5040560"/>
          </a:xfrm>
          <a:prstGeom prst="rect">
            <a:avLst/>
          </a:prstGeom>
        </p:spPr>
      </p:pic>
      <p:pic>
        <p:nvPicPr>
          <p:cNvPr id="6" name="Obraz 5">
            <a:extLst>
              <a:ext uri="{FF2B5EF4-FFF2-40B4-BE49-F238E27FC236}">
                <a16:creationId xmlns:a16="http://schemas.microsoft.com/office/drawing/2014/main" id="{414FB6BD-7432-4FD3-BA77-60FE0E65DBE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79512" y="6214110"/>
            <a:ext cx="3117215" cy="507365"/>
          </a:xfrm>
          <a:prstGeom prst="rect">
            <a:avLst/>
          </a:prstGeom>
          <a:noFill/>
          <a:ln>
            <a:noFill/>
          </a:ln>
        </p:spPr>
      </p:pic>
      <p:pic>
        <p:nvPicPr>
          <p:cNvPr id="7" name="Obraz 6">
            <a:extLst>
              <a:ext uri="{FF2B5EF4-FFF2-40B4-BE49-F238E27FC236}">
                <a16:creationId xmlns:a16="http://schemas.microsoft.com/office/drawing/2014/main" id="{29D8F5B5-DC71-4B7D-B0EB-02385D7D2B6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39552" y="196723"/>
            <a:ext cx="3117215" cy="50736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836712"/>
            <a:ext cx="8229600" cy="504056"/>
          </a:xfrm>
        </p:spPr>
        <p:txBody>
          <a:bodyPr>
            <a:normAutofit fontScale="90000"/>
          </a:bodyPr>
          <a:lstStyle/>
          <a:p>
            <a:pPr algn="ctr"/>
            <a:r>
              <a:rPr lang="pl-PL" dirty="0"/>
              <a:t>Wizyta w szkole „</a:t>
            </a:r>
            <a:r>
              <a:rPr lang="af-ZA" dirty="0"/>
              <a:t>Dalskòli</a:t>
            </a:r>
            <a:r>
              <a:rPr lang="pl-PL" dirty="0"/>
              <a:t>”</a:t>
            </a:r>
          </a:p>
        </p:txBody>
      </p:sp>
      <p:pic>
        <p:nvPicPr>
          <p:cNvPr id="5" name="Symbol zastępczy zawartości 4" descr="daskoli 13.jpg"/>
          <p:cNvPicPr>
            <a:picLocks noGrp="1" noChangeAspect="1"/>
          </p:cNvPicPr>
          <p:nvPr>
            <p:ph idx="1"/>
          </p:nvPr>
        </p:nvPicPr>
        <p:blipFill>
          <a:blip r:embed="rId3" cstate="print"/>
          <a:stretch>
            <a:fillRect/>
          </a:stretch>
        </p:blipFill>
        <p:spPr>
          <a:xfrm>
            <a:off x="457200" y="1340768"/>
            <a:ext cx="8229600" cy="5112567"/>
          </a:xfrm>
        </p:spPr>
      </p:pic>
      <p:sp>
        <p:nvSpPr>
          <p:cNvPr id="4" name="Symbol zastępczy numeru slajdu 3"/>
          <p:cNvSpPr>
            <a:spLocks noGrp="1"/>
          </p:cNvSpPr>
          <p:nvPr>
            <p:ph type="sldNum" sz="quarter" idx="12"/>
          </p:nvPr>
        </p:nvSpPr>
        <p:spPr/>
        <p:txBody>
          <a:bodyPr/>
          <a:lstStyle/>
          <a:p>
            <a:fld id="{CE907AFB-87B5-4957-B385-82B709575AD5}" type="slidenum">
              <a:rPr lang="pl-PL" smtClean="0"/>
              <a:pPr/>
              <a:t>35</a:t>
            </a:fld>
            <a:endParaRPr lang="pl-PL"/>
          </a:p>
        </p:txBody>
      </p:sp>
      <p:pic>
        <p:nvPicPr>
          <p:cNvPr id="6" name="Obraz 5">
            <a:extLst>
              <a:ext uri="{FF2B5EF4-FFF2-40B4-BE49-F238E27FC236}">
                <a16:creationId xmlns:a16="http://schemas.microsoft.com/office/drawing/2014/main" id="{69097698-7125-485C-A65A-51AFD56A730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179512" y="77319"/>
            <a:ext cx="3117215" cy="50736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636680"/>
          </a:xfrm>
        </p:spPr>
        <p:txBody>
          <a:bodyPr>
            <a:normAutofit fontScale="90000"/>
          </a:bodyPr>
          <a:lstStyle/>
          <a:p>
            <a:pPr algn="ctr"/>
            <a:r>
              <a:rPr lang="pl-PL" dirty="0"/>
              <a:t>Wizyta w szkole „</a:t>
            </a:r>
            <a:r>
              <a:rPr lang="af-ZA" dirty="0"/>
              <a:t>Dalskòli</a:t>
            </a:r>
            <a:r>
              <a:rPr lang="pl-PL" dirty="0"/>
              <a:t>”</a:t>
            </a:r>
          </a:p>
        </p:txBody>
      </p:sp>
      <p:pic>
        <p:nvPicPr>
          <p:cNvPr id="5" name="Symbol zastępczy zawartości 4" descr="daskoli 14.jpg"/>
          <p:cNvPicPr>
            <a:picLocks noGrp="1" noChangeAspect="1"/>
          </p:cNvPicPr>
          <p:nvPr>
            <p:ph idx="1"/>
          </p:nvPr>
        </p:nvPicPr>
        <p:blipFill>
          <a:blip r:embed="rId3" cstate="print"/>
          <a:stretch>
            <a:fillRect/>
          </a:stretch>
        </p:blipFill>
        <p:spPr>
          <a:xfrm>
            <a:off x="457200" y="1412776"/>
            <a:ext cx="8229600" cy="4896543"/>
          </a:xfrm>
        </p:spPr>
      </p:pic>
      <p:sp>
        <p:nvSpPr>
          <p:cNvPr id="4" name="Symbol zastępczy numeru slajdu 3"/>
          <p:cNvSpPr>
            <a:spLocks noGrp="1"/>
          </p:cNvSpPr>
          <p:nvPr>
            <p:ph type="sldNum" sz="quarter" idx="12"/>
          </p:nvPr>
        </p:nvSpPr>
        <p:spPr/>
        <p:txBody>
          <a:bodyPr/>
          <a:lstStyle/>
          <a:p>
            <a:fld id="{CE907AFB-87B5-4957-B385-82B709575AD5}" type="slidenum">
              <a:rPr lang="pl-PL" smtClean="0"/>
              <a:pPr/>
              <a:t>36</a:t>
            </a:fld>
            <a:endParaRPr lang="pl-PL"/>
          </a:p>
        </p:txBody>
      </p:sp>
      <p:pic>
        <p:nvPicPr>
          <p:cNvPr id="6" name="Obraz 5">
            <a:extLst>
              <a:ext uri="{FF2B5EF4-FFF2-40B4-BE49-F238E27FC236}">
                <a16:creationId xmlns:a16="http://schemas.microsoft.com/office/drawing/2014/main" id="{AE58B10A-6DA6-4D28-9FA0-2540D6B63A38}"/>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95536" y="6350635"/>
            <a:ext cx="3117215" cy="50736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492664"/>
          </a:xfrm>
        </p:spPr>
        <p:txBody>
          <a:bodyPr>
            <a:normAutofit fontScale="90000"/>
          </a:bodyPr>
          <a:lstStyle/>
          <a:p>
            <a:pPr algn="ctr"/>
            <a:r>
              <a:rPr lang="pl-PL" dirty="0"/>
              <a:t>Wizyta w szkole „</a:t>
            </a:r>
            <a:r>
              <a:rPr lang="af-ZA" dirty="0"/>
              <a:t>Dalskòli</a:t>
            </a:r>
            <a:r>
              <a:rPr lang="pl-PL" dirty="0"/>
              <a:t>”</a:t>
            </a:r>
          </a:p>
        </p:txBody>
      </p:sp>
      <p:pic>
        <p:nvPicPr>
          <p:cNvPr id="6" name="Symbol zastępczy zawartości 5" descr="Daskoli 8.jpg"/>
          <p:cNvPicPr>
            <a:picLocks noGrp="1" noChangeAspect="1"/>
          </p:cNvPicPr>
          <p:nvPr>
            <p:ph idx="1"/>
          </p:nvPr>
        </p:nvPicPr>
        <p:blipFill>
          <a:blip r:embed="rId2" cstate="print"/>
          <a:stretch>
            <a:fillRect/>
          </a:stretch>
        </p:blipFill>
        <p:spPr>
          <a:xfrm>
            <a:off x="457200" y="1340769"/>
            <a:ext cx="7787208" cy="4896544"/>
          </a:xfrm>
        </p:spPr>
      </p:pic>
      <p:sp>
        <p:nvSpPr>
          <p:cNvPr id="4" name="Symbol zastępczy numeru slajdu 3"/>
          <p:cNvSpPr>
            <a:spLocks noGrp="1"/>
          </p:cNvSpPr>
          <p:nvPr>
            <p:ph type="sldNum" sz="quarter" idx="12"/>
          </p:nvPr>
        </p:nvSpPr>
        <p:spPr/>
        <p:txBody>
          <a:bodyPr/>
          <a:lstStyle/>
          <a:p>
            <a:fld id="{CE907AFB-87B5-4957-B385-82B709575AD5}" type="slidenum">
              <a:rPr lang="pl-PL" smtClean="0"/>
              <a:pPr/>
              <a:t>37</a:t>
            </a:fld>
            <a:endParaRPr lang="pl-PL"/>
          </a:p>
        </p:txBody>
      </p:sp>
      <p:pic>
        <p:nvPicPr>
          <p:cNvPr id="5" name="Obraz 4">
            <a:extLst>
              <a:ext uri="{FF2B5EF4-FFF2-40B4-BE49-F238E27FC236}">
                <a16:creationId xmlns:a16="http://schemas.microsoft.com/office/drawing/2014/main" id="{7F95B561-0140-45B3-9986-6CC1A7FC458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1520" y="6326316"/>
            <a:ext cx="3117215" cy="507365"/>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260648"/>
            <a:ext cx="8229600" cy="576064"/>
          </a:xfrm>
        </p:spPr>
        <p:txBody>
          <a:bodyPr>
            <a:normAutofit fontScale="90000"/>
          </a:bodyPr>
          <a:lstStyle/>
          <a:p>
            <a:pPr algn="ctr"/>
            <a:r>
              <a:rPr lang="af-ZA" dirty="0"/>
              <a:t>Golden Circle Tour </a:t>
            </a:r>
          </a:p>
        </p:txBody>
      </p:sp>
      <p:sp>
        <p:nvSpPr>
          <p:cNvPr id="3" name="Symbol zastępczy zawartości 2"/>
          <p:cNvSpPr>
            <a:spLocks noGrp="1"/>
          </p:cNvSpPr>
          <p:nvPr>
            <p:ph idx="1"/>
          </p:nvPr>
        </p:nvSpPr>
        <p:spPr>
          <a:xfrm>
            <a:off x="457200" y="836712"/>
            <a:ext cx="8229600" cy="5487888"/>
          </a:xfrm>
        </p:spPr>
        <p:txBody>
          <a:bodyPr>
            <a:normAutofit/>
          </a:bodyPr>
          <a:lstStyle/>
          <a:p>
            <a:pPr>
              <a:buNone/>
            </a:pPr>
            <a:r>
              <a:rPr lang="pl-PL" dirty="0"/>
              <a:t>	</a:t>
            </a:r>
            <a:r>
              <a:rPr lang="af-ZA" sz="2400" dirty="0"/>
              <a:t>Po wizycie  w szkole Dalskòli wyruszyłyśmy na wycieczkę objazdową Golden Circle Tour, w ramach której zwiedziliśmy wodospad Gullfoss, gejzery, kraterowe jezioro wulkaniczne Kerið oraz ryft oceaniczny. </a:t>
            </a:r>
          </a:p>
          <a:p>
            <a:pPr>
              <a:buNone/>
            </a:pPr>
            <a:endParaRPr lang="af-ZA" dirty="0"/>
          </a:p>
        </p:txBody>
      </p:sp>
      <p:sp>
        <p:nvSpPr>
          <p:cNvPr id="4" name="Symbol zastępczy numeru slajdu 3"/>
          <p:cNvSpPr>
            <a:spLocks noGrp="1"/>
          </p:cNvSpPr>
          <p:nvPr>
            <p:ph type="sldNum" sz="quarter" idx="12"/>
          </p:nvPr>
        </p:nvSpPr>
        <p:spPr/>
        <p:txBody>
          <a:bodyPr/>
          <a:lstStyle/>
          <a:p>
            <a:fld id="{CE907AFB-87B5-4957-B385-82B709575AD5}" type="slidenum">
              <a:rPr lang="pl-PL" smtClean="0"/>
              <a:pPr/>
              <a:t>38</a:t>
            </a:fld>
            <a:endParaRPr lang="pl-PL"/>
          </a:p>
        </p:txBody>
      </p:sp>
      <p:pic>
        <p:nvPicPr>
          <p:cNvPr id="5" name="Obraz 4" descr="Golden Circle 1.jpg"/>
          <p:cNvPicPr>
            <a:picLocks noChangeAspect="1"/>
          </p:cNvPicPr>
          <p:nvPr/>
        </p:nvPicPr>
        <p:blipFill>
          <a:blip r:embed="rId2" cstate="print"/>
          <a:stretch>
            <a:fillRect/>
          </a:stretch>
        </p:blipFill>
        <p:spPr>
          <a:xfrm>
            <a:off x="179512" y="2420888"/>
            <a:ext cx="8784976" cy="4223958"/>
          </a:xfrm>
          <a:prstGeom prst="rect">
            <a:avLst/>
          </a:prstGeom>
        </p:spPr>
      </p:pic>
      <p:pic>
        <p:nvPicPr>
          <p:cNvPr id="6" name="Obraz 5">
            <a:extLst>
              <a:ext uri="{FF2B5EF4-FFF2-40B4-BE49-F238E27FC236}">
                <a16:creationId xmlns:a16="http://schemas.microsoft.com/office/drawing/2014/main" id="{8C73140D-CB26-4E71-9B3F-2F4CC5F92C4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949"/>
            <a:ext cx="3117215" cy="50736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404664"/>
            <a:ext cx="8229600" cy="576064"/>
          </a:xfrm>
        </p:spPr>
        <p:txBody>
          <a:bodyPr>
            <a:normAutofit fontScale="90000"/>
          </a:bodyPr>
          <a:lstStyle/>
          <a:p>
            <a:pPr algn="ctr"/>
            <a:r>
              <a:rPr lang="af-ZA" dirty="0"/>
              <a:t>Golden Circle Tour </a:t>
            </a:r>
            <a:endParaRPr lang="pl-PL" dirty="0"/>
          </a:p>
        </p:txBody>
      </p:sp>
      <p:pic>
        <p:nvPicPr>
          <p:cNvPr id="5" name="Symbol zastępczy zawartości 4" descr="Gullfoss 2.jpg"/>
          <p:cNvPicPr>
            <a:picLocks noGrp="1" noChangeAspect="1"/>
          </p:cNvPicPr>
          <p:nvPr>
            <p:ph idx="1"/>
          </p:nvPr>
        </p:nvPicPr>
        <p:blipFill>
          <a:blip r:embed="rId2" cstate="print"/>
          <a:stretch>
            <a:fillRect/>
          </a:stretch>
        </p:blipFill>
        <p:spPr>
          <a:xfrm>
            <a:off x="251520" y="1124744"/>
            <a:ext cx="8784976" cy="5328592"/>
          </a:xfrm>
        </p:spPr>
      </p:pic>
      <p:sp>
        <p:nvSpPr>
          <p:cNvPr id="4" name="Symbol zastępczy numeru slajdu 3"/>
          <p:cNvSpPr>
            <a:spLocks noGrp="1"/>
          </p:cNvSpPr>
          <p:nvPr>
            <p:ph type="sldNum" sz="quarter" idx="12"/>
          </p:nvPr>
        </p:nvSpPr>
        <p:spPr/>
        <p:txBody>
          <a:bodyPr/>
          <a:lstStyle/>
          <a:p>
            <a:fld id="{CE907AFB-87B5-4957-B385-82B709575AD5}" type="slidenum">
              <a:rPr lang="pl-PL" smtClean="0"/>
              <a:pPr/>
              <a:t>39</a:t>
            </a:fld>
            <a:endParaRPr lang="pl-PL"/>
          </a:p>
        </p:txBody>
      </p:sp>
      <p:pic>
        <p:nvPicPr>
          <p:cNvPr id="6" name="Obraz 5">
            <a:extLst>
              <a:ext uri="{FF2B5EF4-FFF2-40B4-BE49-F238E27FC236}">
                <a16:creationId xmlns:a16="http://schemas.microsoft.com/office/drawing/2014/main" id="{B519CF2A-35EB-4584-B586-95E8F7B639F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3528" y="6965"/>
            <a:ext cx="3117215" cy="5073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844824"/>
            <a:ext cx="7704856" cy="4560251"/>
          </a:xfrm>
          <a:prstGeom prst="ellipse">
            <a:avLst/>
          </a:prstGeom>
          <a:ln>
            <a:noFill/>
          </a:ln>
          <a:effectLst>
            <a:softEdge rad="112500"/>
          </a:effectLst>
        </p:spPr>
      </p:pic>
      <p:sp>
        <p:nvSpPr>
          <p:cNvPr id="3" name="Symbol zastępczy numeru slajdu 2"/>
          <p:cNvSpPr>
            <a:spLocks noGrp="1"/>
          </p:cNvSpPr>
          <p:nvPr>
            <p:ph type="sldNum" sz="quarter" idx="12"/>
          </p:nvPr>
        </p:nvSpPr>
        <p:spPr/>
        <p:txBody>
          <a:bodyPr/>
          <a:lstStyle/>
          <a:p>
            <a:fld id="{CE907AFB-87B5-4957-B385-82B709575AD5}" type="slidenum">
              <a:rPr lang="pl-PL" smtClean="0"/>
              <a:pPr/>
              <a:t>4</a:t>
            </a:fld>
            <a:endParaRPr lang="pl-PL"/>
          </a:p>
        </p:txBody>
      </p:sp>
      <p:sp>
        <p:nvSpPr>
          <p:cNvPr id="5" name="Prostokąt 4"/>
          <p:cNvSpPr/>
          <p:nvPr/>
        </p:nvSpPr>
        <p:spPr>
          <a:xfrm>
            <a:off x="971600" y="764704"/>
            <a:ext cx="7488832" cy="954107"/>
          </a:xfrm>
          <a:prstGeom prst="rect">
            <a:avLst/>
          </a:prstGeom>
        </p:spPr>
        <p:txBody>
          <a:bodyPr wrap="square">
            <a:spAutoFit/>
          </a:bodyPr>
          <a:lstStyle/>
          <a:p>
            <a:r>
              <a:rPr lang="pl-PL" sz="2800" dirty="0"/>
              <a:t>Wszystkie zajęcia warsztatowe odbywały się w pięknie położonym centrum sportu i rekreacji. </a:t>
            </a:r>
          </a:p>
        </p:txBody>
      </p:sp>
      <p:pic>
        <p:nvPicPr>
          <p:cNvPr id="6" name="Obraz 5">
            <a:extLst>
              <a:ext uri="{FF2B5EF4-FFF2-40B4-BE49-F238E27FC236}">
                <a16:creationId xmlns:a16="http://schemas.microsoft.com/office/drawing/2014/main" id="{4E070DC2-7581-4CD6-96CF-5D6854859F1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9512" y="6277405"/>
            <a:ext cx="3117215" cy="507365"/>
          </a:xfrm>
          <a:prstGeom prst="rect">
            <a:avLst/>
          </a:prstGeom>
          <a:noFill/>
          <a:ln>
            <a:noFill/>
          </a:ln>
        </p:spPr>
      </p:pic>
    </p:spTree>
    <p:extLst>
      <p:ext uri="{BB962C8B-B14F-4D97-AF65-F5344CB8AC3E}">
        <p14:creationId xmlns:p14="http://schemas.microsoft.com/office/powerpoint/2010/main" val="42343129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852704"/>
          </a:xfrm>
        </p:spPr>
        <p:txBody>
          <a:bodyPr/>
          <a:lstStyle/>
          <a:p>
            <a:pPr algn="ctr"/>
            <a:r>
              <a:rPr lang="af-ZA" dirty="0"/>
              <a:t>Golden Circle Tour </a:t>
            </a:r>
            <a:endParaRPr lang="pl-PL" dirty="0"/>
          </a:p>
        </p:txBody>
      </p:sp>
      <p:pic>
        <p:nvPicPr>
          <p:cNvPr id="5" name="Symbol zastępczy zawartości 4" descr="467456268_567334886193102_6185361491689602981_n.jpg"/>
          <p:cNvPicPr>
            <a:picLocks noGrp="1" noChangeAspect="1"/>
          </p:cNvPicPr>
          <p:nvPr>
            <p:ph idx="1"/>
          </p:nvPr>
        </p:nvPicPr>
        <p:blipFill>
          <a:blip r:embed="rId2" cstate="print"/>
          <a:stretch>
            <a:fillRect/>
          </a:stretch>
        </p:blipFill>
        <p:spPr>
          <a:xfrm>
            <a:off x="457200" y="1700809"/>
            <a:ext cx="8435280" cy="4824536"/>
          </a:xfrm>
        </p:spPr>
      </p:pic>
      <p:sp>
        <p:nvSpPr>
          <p:cNvPr id="4" name="Symbol zastępczy numeru slajdu 3"/>
          <p:cNvSpPr>
            <a:spLocks noGrp="1"/>
          </p:cNvSpPr>
          <p:nvPr>
            <p:ph type="sldNum" sz="quarter" idx="12"/>
          </p:nvPr>
        </p:nvSpPr>
        <p:spPr/>
        <p:txBody>
          <a:bodyPr/>
          <a:lstStyle/>
          <a:p>
            <a:fld id="{CE907AFB-87B5-4957-B385-82B709575AD5}" type="slidenum">
              <a:rPr lang="pl-PL" smtClean="0"/>
              <a:pPr/>
              <a:t>40</a:t>
            </a:fld>
            <a:endParaRPr lang="pl-PL"/>
          </a:p>
        </p:txBody>
      </p:sp>
      <p:pic>
        <p:nvPicPr>
          <p:cNvPr id="6" name="Obraz 5">
            <a:extLst>
              <a:ext uri="{FF2B5EF4-FFF2-40B4-BE49-F238E27FC236}">
                <a16:creationId xmlns:a16="http://schemas.microsoft.com/office/drawing/2014/main" id="{9FD96F3B-091E-4E61-AB6D-6DBF4EEBA61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9552" y="52706"/>
            <a:ext cx="3117215" cy="50736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60616"/>
          </a:xfrm>
        </p:spPr>
        <p:txBody>
          <a:bodyPr>
            <a:normAutofit fontScale="90000"/>
          </a:bodyPr>
          <a:lstStyle/>
          <a:p>
            <a:pPr algn="ctr"/>
            <a:r>
              <a:rPr lang="af-ZA" dirty="0"/>
              <a:t>Golden Circle Tour </a:t>
            </a:r>
            <a:endParaRPr lang="pl-PL" dirty="0"/>
          </a:p>
        </p:txBody>
      </p:sp>
      <p:pic>
        <p:nvPicPr>
          <p:cNvPr id="5" name="Symbol zastępczy zawartości 4" descr="Islandia 6.jpg"/>
          <p:cNvPicPr>
            <a:picLocks noGrp="1" noChangeAspect="1"/>
          </p:cNvPicPr>
          <p:nvPr>
            <p:ph idx="1"/>
          </p:nvPr>
        </p:nvPicPr>
        <p:blipFill>
          <a:blip r:embed="rId2" cstate="print"/>
          <a:stretch>
            <a:fillRect/>
          </a:stretch>
        </p:blipFill>
        <p:spPr>
          <a:xfrm>
            <a:off x="467544" y="908721"/>
            <a:ext cx="8136903" cy="5415880"/>
          </a:xfrm>
        </p:spPr>
      </p:pic>
      <p:sp>
        <p:nvSpPr>
          <p:cNvPr id="4" name="Symbol zastępczy numeru slajdu 3"/>
          <p:cNvSpPr>
            <a:spLocks noGrp="1"/>
          </p:cNvSpPr>
          <p:nvPr>
            <p:ph type="sldNum" sz="quarter" idx="12"/>
          </p:nvPr>
        </p:nvSpPr>
        <p:spPr/>
        <p:txBody>
          <a:bodyPr/>
          <a:lstStyle/>
          <a:p>
            <a:fld id="{CE907AFB-87B5-4957-B385-82B709575AD5}" type="slidenum">
              <a:rPr lang="pl-PL" smtClean="0"/>
              <a:pPr/>
              <a:t>41</a:t>
            </a:fld>
            <a:endParaRPr lang="pl-PL"/>
          </a:p>
        </p:txBody>
      </p:sp>
      <p:pic>
        <p:nvPicPr>
          <p:cNvPr id="6" name="Obraz 5">
            <a:extLst>
              <a:ext uri="{FF2B5EF4-FFF2-40B4-BE49-F238E27FC236}">
                <a16:creationId xmlns:a16="http://schemas.microsoft.com/office/drawing/2014/main" id="{F18764D4-F8F5-4986-BDE4-690125B5547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200" y="764704"/>
            <a:ext cx="3117215" cy="50736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67544" y="620688"/>
            <a:ext cx="8229600" cy="708688"/>
          </a:xfrm>
        </p:spPr>
        <p:txBody>
          <a:bodyPr>
            <a:normAutofit fontScale="90000"/>
          </a:bodyPr>
          <a:lstStyle/>
          <a:p>
            <a:pPr algn="ctr"/>
            <a:r>
              <a:rPr lang="af-ZA" dirty="0"/>
              <a:t>Golden Circle Tour </a:t>
            </a:r>
            <a:endParaRPr lang="pl-PL" dirty="0"/>
          </a:p>
        </p:txBody>
      </p:sp>
      <p:pic>
        <p:nvPicPr>
          <p:cNvPr id="5" name="Symbol zastępczy zawartości 4" descr="Islandia 7.jpg"/>
          <p:cNvPicPr>
            <a:picLocks noGrp="1" noChangeAspect="1"/>
          </p:cNvPicPr>
          <p:nvPr>
            <p:ph idx="1"/>
          </p:nvPr>
        </p:nvPicPr>
        <p:blipFill>
          <a:blip r:embed="rId2" cstate="print"/>
          <a:stretch>
            <a:fillRect/>
          </a:stretch>
        </p:blipFill>
        <p:spPr>
          <a:xfrm>
            <a:off x="457200" y="1412776"/>
            <a:ext cx="8229600" cy="4824535"/>
          </a:xfrm>
        </p:spPr>
      </p:pic>
      <p:sp>
        <p:nvSpPr>
          <p:cNvPr id="4" name="Symbol zastępczy numeru slajdu 3"/>
          <p:cNvSpPr>
            <a:spLocks noGrp="1"/>
          </p:cNvSpPr>
          <p:nvPr>
            <p:ph type="sldNum" sz="quarter" idx="12"/>
          </p:nvPr>
        </p:nvSpPr>
        <p:spPr/>
        <p:txBody>
          <a:bodyPr/>
          <a:lstStyle/>
          <a:p>
            <a:fld id="{CE907AFB-87B5-4957-B385-82B709575AD5}" type="slidenum">
              <a:rPr lang="pl-PL" smtClean="0"/>
              <a:pPr/>
              <a:t>42</a:t>
            </a:fld>
            <a:endParaRPr lang="pl-PL"/>
          </a:p>
        </p:txBody>
      </p:sp>
      <p:pic>
        <p:nvPicPr>
          <p:cNvPr id="6" name="Obraz 5">
            <a:extLst>
              <a:ext uri="{FF2B5EF4-FFF2-40B4-BE49-F238E27FC236}">
                <a16:creationId xmlns:a16="http://schemas.microsoft.com/office/drawing/2014/main" id="{1552C065-0F4A-4200-A193-570F603ED48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46856" y="113323"/>
            <a:ext cx="3117215" cy="50736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332656"/>
            <a:ext cx="8229600" cy="720080"/>
          </a:xfrm>
        </p:spPr>
        <p:txBody>
          <a:bodyPr>
            <a:normAutofit fontScale="90000"/>
          </a:bodyPr>
          <a:lstStyle/>
          <a:p>
            <a:pPr algn="ctr"/>
            <a:r>
              <a:rPr lang="af-ZA" dirty="0"/>
              <a:t>Golden Circle Tour </a:t>
            </a:r>
            <a:endParaRPr lang="pl-PL" dirty="0"/>
          </a:p>
        </p:txBody>
      </p:sp>
      <p:pic>
        <p:nvPicPr>
          <p:cNvPr id="5" name="Symbol zastępczy zawartości 4" descr="ryft.jpg"/>
          <p:cNvPicPr>
            <a:picLocks noGrp="1" noChangeAspect="1"/>
          </p:cNvPicPr>
          <p:nvPr>
            <p:ph idx="1"/>
          </p:nvPr>
        </p:nvPicPr>
        <p:blipFill>
          <a:blip r:embed="rId2" cstate="print"/>
          <a:stretch>
            <a:fillRect/>
          </a:stretch>
        </p:blipFill>
        <p:spPr>
          <a:xfrm>
            <a:off x="457200" y="1787775"/>
            <a:ext cx="8229600" cy="3801563"/>
          </a:xfrm>
        </p:spPr>
      </p:pic>
      <p:sp>
        <p:nvSpPr>
          <p:cNvPr id="4" name="Symbol zastępczy numeru slajdu 3"/>
          <p:cNvSpPr>
            <a:spLocks noGrp="1"/>
          </p:cNvSpPr>
          <p:nvPr>
            <p:ph type="sldNum" sz="quarter" idx="12"/>
          </p:nvPr>
        </p:nvSpPr>
        <p:spPr/>
        <p:txBody>
          <a:bodyPr/>
          <a:lstStyle/>
          <a:p>
            <a:fld id="{CE907AFB-87B5-4957-B385-82B709575AD5}" type="slidenum">
              <a:rPr lang="pl-PL" smtClean="0"/>
              <a:pPr/>
              <a:t>43</a:t>
            </a:fld>
            <a:endParaRPr lang="pl-PL"/>
          </a:p>
        </p:txBody>
      </p:sp>
      <p:pic>
        <p:nvPicPr>
          <p:cNvPr id="6" name="Obraz 5">
            <a:extLst>
              <a:ext uri="{FF2B5EF4-FFF2-40B4-BE49-F238E27FC236}">
                <a16:creationId xmlns:a16="http://schemas.microsoft.com/office/drawing/2014/main" id="{7A3CC553-EB04-4327-986B-1B5FCECAF1B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83568" y="6102667"/>
            <a:ext cx="3117215" cy="507365"/>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492664"/>
          </a:xfrm>
        </p:spPr>
        <p:txBody>
          <a:bodyPr>
            <a:normAutofit fontScale="90000"/>
          </a:bodyPr>
          <a:lstStyle/>
          <a:p>
            <a:pPr algn="ctr"/>
            <a:r>
              <a:rPr lang="af-ZA" dirty="0"/>
              <a:t>Golden Circle Tour </a:t>
            </a:r>
            <a:endParaRPr lang="pl-PL" dirty="0"/>
          </a:p>
        </p:txBody>
      </p:sp>
      <p:pic>
        <p:nvPicPr>
          <p:cNvPr id="5" name="Symbol zastępczy zawartości 4" descr="462577306_1262413658286077_7679327963328866502_n.jpg"/>
          <p:cNvPicPr>
            <a:picLocks noGrp="1" noChangeAspect="1"/>
          </p:cNvPicPr>
          <p:nvPr>
            <p:ph idx="1"/>
          </p:nvPr>
        </p:nvPicPr>
        <p:blipFill>
          <a:blip r:embed="rId2" cstate="print"/>
          <a:stretch>
            <a:fillRect/>
          </a:stretch>
        </p:blipFill>
        <p:spPr>
          <a:xfrm>
            <a:off x="1043608" y="1341438"/>
            <a:ext cx="6696743" cy="5255914"/>
          </a:xfrm>
        </p:spPr>
      </p:pic>
      <p:sp>
        <p:nvSpPr>
          <p:cNvPr id="4" name="Symbol zastępczy numeru slajdu 3"/>
          <p:cNvSpPr>
            <a:spLocks noGrp="1"/>
          </p:cNvSpPr>
          <p:nvPr>
            <p:ph type="sldNum" sz="quarter" idx="12"/>
          </p:nvPr>
        </p:nvSpPr>
        <p:spPr/>
        <p:txBody>
          <a:bodyPr/>
          <a:lstStyle/>
          <a:p>
            <a:fld id="{CE907AFB-87B5-4957-B385-82B709575AD5}" type="slidenum">
              <a:rPr lang="pl-PL" smtClean="0"/>
              <a:pPr/>
              <a:t>44</a:t>
            </a:fld>
            <a:endParaRPr lang="pl-PL"/>
          </a:p>
        </p:txBody>
      </p:sp>
      <p:pic>
        <p:nvPicPr>
          <p:cNvPr id="6" name="Obraz 5">
            <a:extLst>
              <a:ext uri="{FF2B5EF4-FFF2-40B4-BE49-F238E27FC236}">
                <a16:creationId xmlns:a16="http://schemas.microsoft.com/office/drawing/2014/main" id="{09D07CC7-786E-41A9-B135-DE8A8373BE7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1520" y="124380"/>
            <a:ext cx="3117215" cy="50736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636680"/>
          </a:xfrm>
        </p:spPr>
        <p:txBody>
          <a:bodyPr>
            <a:normAutofit fontScale="90000"/>
          </a:bodyPr>
          <a:lstStyle/>
          <a:p>
            <a:pPr algn="ctr"/>
            <a:r>
              <a:rPr lang="af-ZA" dirty="0"/>
              <a:t>Golden Circle Tour </a:t>
            </a:r>
            <a:endParaRPr lang="pl-PL" dirty="0"/>
          </a:p>
        </p:txBody>
      </p:sp>
      <p:pic>
        <p:nvPicPr>
          <p:cNvPr id="5" name="Symbol zastępczy zawartości 4" descr="462565144_2416267138712108_3776655597824766989_n.jpg"/>
          <p:cNvPicPr>
            <a:picLocks noGrp="1" noChangeAspect="1"/>
          </p:cNvPicPr>
          <p:nvPr>
            <p:ph idx="1"/>
          </p:nvPr>
        </p:nvPicPr>
        <p:blipFill>
          <a:blip r:embed="rId2" cstate="print"/>
          <a:stretch>
            <a:fillRect/>
          </a:stretch>
        </p:blipFill>
        <p:spPr>
          <a:xfrm>
            <a:off x="539552" y="1412776"/>
            <a:ext cx="3672408" cy="4608512"/>
          </a:xfrm>
        </p:spPr>
      </p:pic>
      <p:sp>
        <p:nvSpPr>
          <p:cNvPr id="4" name="Symbol zastępczy numeru slajdu 3"/>
          <p:cNvSpPr>
            <a:spLocks noGrp="1"/>
          </p:cNvSpPr>
          <p:nvPr>
            <p:ph type="sldNum" sz="quarter" idx="12"/>
          </p:nvPr>
        </p:nvSpPr>
        <p:spPr/>
        <p:txBody>
          <a:bodyPr/>
          <a:lstStyle/>
          <a:p>
            <a:fld id="{CE907AFB-87B5-4957-B385-82B709575AD5}" type="slidenum">
              <a:rPr lang="pl-PL" smtClean="0"/>
              <a:pPr/>
              <a:t>45</a:t>
            </a:fld>
            <a:endParaRPr lang="pl-PL"/>
          </a:p>
        </p:txBody>
      </p:sp>
      <p:pic>
        <p:nvPicPr>
          <p:cNvPr id="6" name="Obraz 5" descr="Koń 1.jpg"/>
          <p:cNvPicPr>
            <a:picLocks noChangeAspect="1"/>
          </p:cNvPicPr>
          <p:nvPr/>
        </p:nvPicPr>
        <p:blipFill>
          <a:blip r:embed="rId3" cstate="print"/>
          <a:stretch>
            <a:fillRect/>
          </a:stretch>
        </p:blipFill>
        <p:spPr>
          <a:xfrm>
            <a:off x="4283968" y="1317812"/>
            <a:ext cx="4860032" cy="4775484"/>
          </a:xfrm>
          <a:prstGeom prst="rect">
            <a:avLst/>
          </a:prstGeom>
        </p:spPr>
      </p:pic>
      <p:pic>
        <p:nvPicPr>
          <p:cNvPr id="7" name="Obraz 6">
            <a:extLst>
              <a:ext uri="{FF2B5EF4-FFF2-40B4-BE49-F238E27FC236}">
                <a16:creationId xmlns:a16="http://schemas.microsoft.com/office/drawing/2014/main" id="{D0EAB89C-B931-4DDF-8F4B-1229871FC02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95536" y="6214110"/>
            <a:ext cx="3117215" cy="507365"/>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636680"/>
          </a:xfrm>
        </p:spPr>
        <p:txBody>
          <a:bodyPr>
            <a:normAutofit fontScale="90000"/>
          </a:bodyPr>
          <a:lstStyle/>
          <a:p>
            <a:pPr algn="ctr"/>
            <a:r>
              <a:rPr lang="af-ZA" dirty="0"/>
              <a:t>Golden Circle Tour </a:t>
            </a:r>
            <a:endParaRPr lang="pl-PL" dirty="0"/>
          </a:p>
        </p:txBody>
      </p:sp>
      <p:pic>
        <p:nvPicPr>
          <p:cNvPr id="5" name="Symbol zastępczy zawartości 4" descr="465402269_2267805730248784_2142482752944810235_n.jpg"/>
          <p:cNvPicPr>
            <a:picLocks noGrp="1" noChangeAspect="1"/>
          </p:cNvPicPr>
          <p:nvPr>
            <p:ph idx="1"/>
          </p:nvPr>
        </p:nvPicPr>
        <p:blipFill>
          <a:blip r:embed="rId2" cstate="print"/>
          <a:stretch>
            <a:fillRect/>
          </a:stretch>
        </p:blipFill>
        <p:spPr>
          <a:xfrm>
            <a:off x="467544" y="1340768"/>
            <a:ext cx="2268911" cy="4911725"/>
          </a:xfrm>
        </p:spPr>
      </p:pic>
      <p:sp>
        <p:nvSpPr>
          <p:cNvPr id="4" name="Symbol zastępczy numeru slajdu 3"/>
          <p:cNvSpPr>
            <a:spLocks noGrp="1"/>
          </p:cNvSpPr>
          <p:nvPr>
            <p:ph type="sldNum" sz="quarter" idx="12"/>
          </p:nvPr>
        </p:nvSpPr>
        <p:spPr/>
        <p:txBody>
          <a:bodyPr/>
          <a:lstStyle/>
          <a:p>
            <a:fld id="{CE907AFB-87B5-4957-B385-82B709575AD5}" type="slidenum">
              <a:rPr lang="pl-PL" smtClean="0"/>
              <a:pPr/>
              <a:t>46</a:t>
            </a:fld>
            <a:endParaRPr lang="pl-PL"/>
          </a:p>
        </p:txBody>
      </p:sp>
      <p:pic>
        <p:nvPicPr>
          <p:cNvPr id="7" name="Obraz 6" descr="465486221_1267442244469767_374876512933264345_n.jpg"/>
          <p:cNvPicPr>
            <a:picLocks noChangeAspect="1"/>
          </p:cNvPicPr>
          <p:nvPr/>
        </p:nvPicPr>
        <p:blipFill>
          <a:blip r:embed="rId3" cstate="print"/>
          <a:stretch>
            <a:fillRect/>
          </a:stretch>
        </p:blipFill>
        <p:spPr>
          <a:xfrm>
            <a:off x="2987824" y="1628800"/>
            <a:ext cx="3166782" cy="4896544"/>
          </a:xfrm>
          <a:prstGeom prst="rect">
            <a:avLst/>
          </a:prstGeom>
        </p:spPr>
      </p:pic>
      <p:pic>
        <p:nvPicPr>
          <p:cNvPr id="8" name="Obraz 7" descr="462638082_492026413290601_390634795141707010_n.jpg"/>
          <p:cNvPicPr>
            <a:picLocks noChangeAspect="1"/>
          </p:cNvPicPr>
          <p:nvPr/>
        </p:nvPicPr>
        <p:blipFill>
          <a:blip r:embed="rId4" cstate="print"/>
          <a:stretch>
            <a:fillRect/>
          </a:stretch>
        </p:blipFill>
        <p:spPr>
          <a:xfrm>
            <a:off x="6372200" y="1412776"/>
            <a:ext cx="2376264" cy="5256584"/>
          </a:xfrm>
          <a:prstGeom prst="rect">
            <a:avLst/>
          </a:prstGeom>
        </p:spPr>
      </p:pic>
      <p:pic>
        <p:nvPicPr>
          <p:cNvPr id="9" name="Obraz 8">
            <a:extLst>
              <a:ext uri="{FF2B5EF4-FFF2-40B4-BE49-F238E27FC236}">
                <a16:creationId xmlns:a16="http://schemas.microsoft.com/office/drawing/2014/main" id="{46CCE78A-3CC6-4939-8C45-95384071D66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323528" y="52707"/>
            <a:ext cx="3117215" cy="507365"/>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636680"/>
          </a:xfrm>
        </p:spPr>
        <p:txBody>
          <a:bodyPr>
            <a:normAutofit fontScale="90000"/>
          </a:bodyPr>
          <a:lstStyle/>
          <a:p>
            <a:pPr algn="ctr"/>
            <a:r>
              <a:rPr lang="af-ZA" dirty="0"/>
              <a:t>Golden Circle Tour </a:t>
            </a:r>
            <a:endParaRPr lang="pl-PL" dirty="0"/>
          </a:p>
        </p:txBody>
      </p:sp>
      <p:pic>
        <p:nvPicPr>
          <p:cNvPr id="5" name="Symbol zastępczy zawartości 4" descr="467466252_1240926573840422_237920732176834875_n.jpg"/>
          <p:cNvPicPr>
            <a:picLocks noGrp="1" noChangeAspect="1"/>
          </p:cNvPicPr>
          <p:nvPr>
            <p:ph idx="1"/>
          </p:nvPr>
        </p:nvPicPr>
        <p:blipFill>
          <a:blip r:embed="rId2" cstate="print"/>
          <a:stretch>
            <a:fillRect/>
          </a:stretch>
        </p:blipFill>
        <p:spPr>
          <a:xfrm>
            <a:off x="360288" y="1484784"/>
            <a:ext cx="8326512" cy="4824536"/>
          </a:xfrm>
        </p:spPr>
      </p:pic>
      <p:sp>
        <p:nvSpPr>
          <p:cNvPr id="4" name="Symbol zastępczy numeru slajdu 3"/>
          <p:cNvSpPr>
            <a:spLocks noGrp="1"/>
          </p:cNvSpPr>
          <p:nvPr>
            <p:ph type="sldNum" sz="quarter" idx="12"/>
          </p:nvPr>
        </p:nvSpPr>
        <p:spPr/>
        <p:txBody>
          <a:bodyPr/>
          <a:lstStyle/>
          <a:p>
            <a:fld id="{CE907AFB-87B5-4957-B385-82B709575AD5}" type="slidenum">
              <a:rPr lang="pl-PL" smtClean="0"/>
              <a:pPr/>
              <a:t>47</a:t>
            </a:fld>
            <a:endParaRPr lang="pl-PL"/>
          </a:p>
        </p:txBody>
      </p:sp>
      <p:pic>
        <p:nvPicPr>
          <p:cNvPr id="6" name="Obraz 5">
            <a:extLst>
              <a:ext uri="{FF2B5EF4-FFF2-40B4-BE49-F238E27FC236}">
                <a16:creationId xmlns:a16="http://schemas.microsoft.com/office/drawing/2014/main" id="{63E57C69-7389-413D-888E-C4A31FD9D70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9512" y="124715"/>
            <a:ext cx="3117215" cy="50736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908720"/>
            <a:ext cx="2743200" cy="610392"/>
          </a:xfrm>
        </p:spPr>
        <p:txBody>
          <a:bodyPr/>
          <a:lstStyle/>
          <a:p>
            <a:r>
              <a:rPr lang="pl-PL" dirty="0"/>
              <a:t>Wieczór kulturowy</a:t>
            </a:r>
          </a:p>
        </p:txBody>
      </p:sp>
      <p:sp>
        <p:nvSpPr>
          <p:cNvPr id="3" name="Symbol zastępczy tekstu 2"/>
          <p:cNvSpPr>
            <a:spLocks noGrp="1"/>
          </p:cNvSpPr>
          <p:nvPr>
            <p:ph type="body" idx="2"/>
          </p:nvPr>
        </p:nvSpPr>
        <p:spPr>
          <a:xfrm>
            <a:off x="685800" y="1676400"/>
            <a:ext cx="3310136" cy="4572000"/>
          </a:xfrm>
        </p:spPr>
        <p:txBody>
          <a:bodyPr>
            <a:normAutofit/>
          </a:bodyPr>
          <a:lstStyle/>
          <a:p>
            <a:r>
              <a:rPr lang="pl-PL" sz="1800" dirty="0"/>
              <a:t>Dzień czwarty zwieńczył wieczór kulturowy z udziałem naszych mentorów z organizacji przyjmującej, podczas którego wszystkie grupy nauczycieli zaprezentowały flagowe przysmaki popularne i cenione w swoim krajach. Oprócz degustacji jednego z narodowych przysmaków Islandii, czyli zupy rybnej oraz innych potraw i przekąsek pochodzących z wyżej wymienionych krajów, organizatorzy przyjęcia zapewnili uczestnikom udział w konkursie tanecznym.</a:t>
            </a:r>
          </a:p>
        </p:txBody>
      </p:sp>
      <p:sp>
        <p:nvSpPr>
          <p:cNvPr id="5" name="Symbol zastępczy numeru slajdu 4"/>
          <p:cNvSpPr>
            <a:spLocks noGrp="1"/>
          </p:cNvSpPr>
          <p:nvPr>
            <p:ph type="sldNum" sz="quarter" idx="12"/>
          </p:nvPr>
        </p:nvSpPr>
        <p:spPr/>
        <p:txBody>
          <a:bodyPr/>
          <a:lstStyle/>
          <a:p>
            <a:fld id="{CE907AFB-87B5-4957-B385-82B709575AD5}" type="slidenum">
              <a:rPr lang="pl-PL" smtClean="0"/>
              <a:pPr/>
              <a:t>48</a:t>
            </a:fld>
            <a:endParaRPr lang="pl-PL"/>
          </a:p>
        </p:txBody>
      </p:sp>
      <p:pic>
        <p:nvPicPr>
          <p:cNvPr id="6" name="Symbol zastępczy zawartości 4" descr="Wieczór kulturalny 1.jpg"/>
          <p:cNvPicPr>
            <a:picLocks noGrp="1" noChangeAspect="1"/>
          </p:cNvPicPr>
          <p:nvPr>
            <p:ph sz="half" idx="1"/>
          </p:nvPr>
        </p:nvPicPr>
        <p:blipFill>
          <a:blip r:embed="rId2" cstate="print"/>
          <a:stretch>
            <a:fillRect/>
          </a:stretch>
        </p:blipFill>
        <p:spPr>
          <a:xfrm>
            <a:off x="4499992" y="836712"/>
            <a:ext cx="4287252" cy="5483696"/>
          </a:xfrm>
          <a:prstGeom prst="rect">
            <a:avLst/>
          </a:prstGeom>
        </p:spPr>
      </p:pic>
      <p:pic>
        <p:nvPicPr>
          <p:cNvPr id="7" name="Obraz 6">
            <a:extLst>
              <a:ext uri="{FF2B5EF4-FFF2-40B4-BE49-F238E27FC236}">
                <a16:creationId xmlns:a16="http://schemas.microsoft.com/office/drawing/2014/main" id="{3DA5D231-6A69-4918-ABF7-37122DBD1F4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95536" y="102235"/>
            <a:ext cx="3117215" cy="50736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908720"/>
            <a:ext cx="8229600" cy="5415880"/>
          </a:xfrm>
        </p:spPr>
        <p:txBody>
          <a:bodyPr>
            <a:normAutofit/>
          </a:bodyPr>
          <a:lstStyle/>
          <a:p>
            <a:pPr>
              <a:buNone/>
            </a:pPr>
            <a:r>
              <a:rPr lang="pl-PL" dirty="0"/>
              <a:t>	 Piąty dzień zajęć rozpoczęliśmy sesją dzielenia się dobrymi praktykami. Była to okazja do wymiany doświadczeń oraz praktycznych rozwiązań edukacyjnych. Następnie odbyły się warsztaty, podczas których dowiedzieliśmy się jak można wykorzystywać proste ćwiczenia jogi, techniki medytacji i uważności w trakcie zajęć lekcyjnych. </a:t>
            </a:r>
          </a:p>
          <a:p>
            <a:pPr>
              <a:buNone/>
            </a:pPr>
            <a:r>
              <a:rPr lang="pl-PL" dirty="0"/>
              <a:t>									</a:t>
            </a:r>
          </a:p>
        </p:txBody>
      </p:sp>
      <p:sp>
        <p:nvSpPr>
          <p:cNvPr id="4" name="Symbol zastępczy numeru slajdu 3"/>
          <p:cNvSpPr>
            <a:spLocks noGrp="1"/>
          </p:cNvSpPr>
          <p:nvPr>
            <p:ph type="sldNum" sz="quarter" idx="12"/>
          </p:nvPr>
        </p:nvSpPr>
        <p:spPr/>
        <p:txBody>
          <a:bodyPr/>
          <a:lstStyle/>
          <a:p>
            <a:fld id="{CE907AFB-87B5-4957-B385-82B709575AD5}" type="slidenum">
              <a:rPr lang="pl-PL" smtClean="0"/>
              <a:pPr/>
              <a:t>49</a:t>
            </a:fld>
            <a:endParaRPr lang="pl-PL"/>
          </a:p>
        </p:txBody>
      </p:sp>
      <p:pic>
        <p:nvPicPr>
          <p:cNvPr id="5" name="Obraz 4" descr="joga medytacja.jpg"/>
          <p:cNvPicPr>
            <a:picLocks noChangeAspect="1"/>
          </p:cNvPicPr>
          <p:nvPr/>
        </p:nvPicPr>
        <p:blipFill>
          <a:blip r:embed="rId4" cstate="print"/>
          <a:stretch>
            <a:fillRect/>
          </a:stretch>
        </p:blipFill>
        <p:spPr>
          <a:xfrm>
            <a:off x="2339752" y="3933056"/>
            <a:ext cx="4876800" cy="2520280"/>
          </a:xfrm>
          <a:prstGeom prst="rect">
            <a:avLst/>
          </a:prstGeom>
        </p:spPr>
      </p:pic>
      <p:pic>
        <p:nvPicPr>
          <p:cNvPr id="6" name="Obraz 5">
            <a:extLst>
              <a:ext uri="{FF2B5EF4-FFF2-40B4-BE49-F238E27FC236}">
                <a16:creationId xmlns:a16="http://schemas.microsoft.com/office/drawing/2014/main" id="{17C39F1D-4A54-422C-853A-BAA0A650CF0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79512" y="150981"/>
            <a:ext cx="3117215" cy="507365"/>
          </a:xfrm>
          <a:prstGeom prst="rect">
            <a:avLst/>
          </a:prstGeom>
          <a:noFill/>
          <a:ln>
            <a:noFill/>
          </a:ln>
        </p:spPr>
      </p:pic>
    </p:spTree>
  </p:cSld>
  <p:clrMapOvr>
    <a:masterClrMapping/>
  </p:clrMapOvr>
  <p:transition spd="slow">
    <p:dissolve/>
    <p:sndAc>
      <p:stSnd>
        <p:snd r:embed="rId3" name="chimes.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395536" y="692696"/>
            <a:ext cx="8229600" cy="1781552"/>
          </a:xfrm>
        </p:spPr>
        <p:txBody>
          <a:bodyPr/>
          <a:lstStyle/>
          <a:p>
            <a:pPr>
              <a:buNone/>
            </a:pPr>
            <a:r>
              <a:rPr lang="pl-PL" dirty="0"/>
              <a:t>	Pierwszego dnia zorganizowano spotkanie powitalne dla wszystkich uczestników kursu, podczas którego omówiono jego cele i przedstawiono harmonogram zajęć na kolejne dni. </a:t>
            </a:r>
          </a:p>
          <a:p>
            <a:pPr>
              <a:buNone/>
            </a:pPr>
            <a:endParaRPr lang="pl-PL" dirty="0"/>
          </a:p>
          <a:p>
            <a:pPr>
              <a:buNone/>
            </a:pPr>
            <a:endParaRPr lang="pl-PL" dirty="0"/>
          </a:p>
        </p:txBody>
      </p:sp>
      <p:sp>
        <p:nvSpPr>
          <p:cNvPr id="4" name="Symbol zastępczy numeru slajdu 3"/>
          <p:cNvSpPr>
            <a:spLocks noGrp="1"/>
          </p:cNvSpPr>
          <p:nvPr>
            <p:ph type="sldNum" sz="quarter" idx="12"/>
          </p:nvPr>
        </p:nvSpPr>
        <p:spPr/>
        <p:txBody>
          <a:bodyPr/>
          <a:lstStyle/>
          <a:p>
            <a:fld id="{CE907AFB-87B5-4957-B385-82B709575AD5}" type="slidenum">
              <a:rPr lang="pl-PL" smtClean="0"/>
              <a:pPr/>
              <a:t>5</a:t>
            </a:fld>
            <a:endParaRPr lang="pl-PL"/>
          </a:p>
        </p:txBody>
      </p:sp>
      <p:pic>
        <p:nvPicPr>
          <p:cNvPr id="5" name="Obraz 4" descr="pierwszy dzień.jpg"/>
          <p:cNvPicPr>
            <a:picLocks noChangeAspect="1"/>
          </p:cNvPicPr>
          <p:nvPr/>
        </p:nvPicPr>
        <p:blipFill>
          <a:blip r:embed="rId4" cstate="print"/>
          <a:stretch>
            <a:fillRect/>
          </a:stretch>
        </p:blipFill>
        <p:spPr>
          <a:xfrm>
            <a:off x="1187624" y="2780927"/>
            <a:ext cx="6984776" cy="3528393"/>
          </a:xfrm>
          <a:prstGeom prst="rect">
            <a:avLst/>
          </a:prstGeom>
          <a:ln>
            <a:noFill/>
          </a:ln>
          <a:effectLst>
            <a:softEdge rad="112500"/>
          </a:effectLst>
        </p:spPr>
      </p:pic>
      <p:pic>
        <p:nvPicPr>
          <p:cNvPr id="6" name="Obraz 5">
            <a:extLst>
              <a:ext uri="{FF2B5EF4-FFF2-40B4-BE49-F238E27FC236}">
                <a16:creationId xmlns:a16="http://schemas.microsoft.com/office/drawing/2014/main" id="{2B67516A-0BDE-44C8-A30D-B51320966FCD}"/>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79512" y="6257884"/>
            <a:ext cx="3117215" cy="507365"/>
          </a:xfrm>
          <a:prstGeom prst="rect">
            <a:avLst/>
          </a:prstGeom>
          <a:noFill/>
          <a:ln>
            <a:noFill/>
          </a:ln>
        </p:spPr>
      </p:pic>
    </p:spTree>
  </p:cSld>
  <p:clrMapOvr>
    <a:masterClrMapping/>
  </p:clrMapOvr>
  <p:transition spd="slow">
    <p:wipe dir="d"/>
    <p:sndAc>
      <p:stSnd>
        <p:snd r:embed="rId3" name="chimes.wav"/>
      </p:stSnd>
    </p:sndAc>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636680"/>
          </a:xfrm>
        </p:spPr>
        <p:txBody>
          <a:bodyPr>
            <a:normAutofit fontScale="90000"/>
          </a:bodyPr>
          <a:lstStyle/>
          <a:p>
            <a:pPr algn="ctr"/>
            <a:r>
              <a:rPr lang="pl-PL" dirty="0"/>
              <a:t>Islandzki system oświaty </a:t>
            </a:r>
          </a:p>
        </p:txBody>
      </p:sp>
      <p:sp>
        <p:nvSpPr>
          <p:cNvPr id="3" name="Symbol zastępczy zawartości 2"/>
          <p:cNvSpPr>
            <a:spLocks noGrp="1"/>
          </p:cNvSpPr>
          <p:nvPr>
            <p:ph idx="1"/>
          </p:nvPr>
        </p:nvSpPr>
        <p:spPr>
          <a:xfrm>
            <a:off x="457200" y="1196752"/>
            <a:ext cx="8229600" cy="5400600"/>
          </a:xfrm>
        </p:spPr>
        <p:txBody>
          <a:bodyPr>
            <a:normAutofit lnSpcReduction="10000"/>
          </a:bodyPr>
          <a:lstStyle/>
          <a:p>
            <a:pPr>
              <a:buNone/>
            </a:pPr>
            <a:endParaRPr lang="pl-PL" dirty="0"/>
          </a:p>
          <a:p>
            <a:pPr>
              <a:buNone/>
            </a:pPr>
            <a:r>
              <a:rPr lang="pl-PL" dirty="0"/>
              <a:t>	Ostatnim punktem tego dnia był wykład dotyczący islandzkiego systemu oświaty.</a:t>
            </a:r>
          </a:p>
          <a:p>
            <a:pPr>
              <a:buNone/>
            </a:pPr>
            <a:r>
              <a:rPr lang="pl-PL" b="1" u="sng" dirty="0"/>
              <a:t>Islandzki system edukacji </a:t>
            </a:r>
            <a:r>
              <a:rPr lang="pl-PL" u="sng" dirty="0"/>
              <a:t>podzielony jest on na 4 poziomy edukacyjne: </a:t>
            </a:r>
          </a:p>
          <a:p>
            <a:r>
              <a:rPr lang="pl-PL" b="1" dirty="0"/>
              <a:t>przedszkolny</a:t>
            </a:r>
            <a:r>
              <a:rPr lang="pl-PL" dirty="0"/>
              <a:t> (dla dzieci od pierwszego do piątego roku życia), </a:t>
            </a:r>
          </a:p>
          <a:p>
            <a:r>
              <a:rPr lang="pl-PL" b="1" dirty="0"/>
              <a:t>szkolny obowiązkowy </a:t>
            </a:r>
            <a:r>
              <a:rPr lang="pl-PL" dirty="0"/>
              <a:t>(szkoła podstawowa i szkoła średnia I stopnia dla dzieci od szóstego do szesnastego roku życia),</a:t>
            </a:r>
          </a:p>
          <a:p>
            <a:r>
              <a:rPr lang="pl-PL" b="1" dirty="0"/>
              <a:t>szkolnictwo średnie II stopnia </a:t>
            </a:r>
            <a:r>
              <a:rPr lang="pl-PL" dirty="0"/>
              <a:t>(dla młodzieży od szesnastego do dziewiętnastego roku życia),</a:t>
            </a:r>
          </a:p>
          <a:p>
            <a:r>
              <a:rPr lang="pl-PL" dirty="0"/>
              <a:t> </a:t>
            </a:r>
            <a:r>
              <a:rPr lang="pl-PL" b="1" dirty="0"/>
              <a:t>szkolnictwo wyższe</a:t>
            </a:r>
            <a:r>
              <a:rPr lang="pl-PL" dirty="0"/>
              <a:t>. </a:t>
            </a:r>
          </a:p>
        </p:txBody>
      </p:sp>
      <p:sp>
        <p:nvSpPr>
          <p:cNvPr id="4" name="Symbol zastępczy numeru slajdu 3"/>
          <p:cNvSpPr>
            <a:spLocks noGrp="1"/>
          </p:cNvSpPr>
          <p:nvPr>
            <p:ph type="sldNum" sz="quarter" idx="12"/>
          </p:nvPr>
        </p:nvSpPr>
        <p:spPr/>
        <p:txBody>
          <a:bodyPr/>
          <a:lstStyle/>
          <a:p>
            <a:fld id="{CE907AFB-87B5-4957-B385-82B709575AD5}" type="slidenum">
              <a:rPr lang="pl-PL" smtClean="0"/>
              <a:pPr/>
              <a:t>50</a:t>
            </a:fld>
            <a:endParaRPr lang="pl-PL"/>
          </a:p>
        </p:txBody>
      </p:sp>
      <p:pic>
        <p:nvPicPr>
          <p:cNvPr id="5" name="Obraz 4">
            <a:extLst>
              <a:ext uri="{FF2B5EF4-FFF2-40B4-BE49-F238E27FC236}">
                <a16:creationId xmlns:a16="http://schemas.microsoft.com/office/drawing/2014/main" id="{113C5C23-4540-45C5-AB7D-809D88341BE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323528" y="72600"/>
            <a:ext cx="3117215" cy="507365"/>
          </a:xfrm>
          <a:prstGeom prst="rect">
            <a:avLst/>
          </a:prstGeom>
          <a:noFill/>
          <a:ln>
            <a:noFill/>
          </a:ln>
        </p:spPr>
      </p:pic>
    </p:spTree>
    <p:extLst>
      <p:ext uri="{BB962C8B-B14F-4D97-AF65-F5344CB8AC3E}">
        <p14:creationId xmlns:p14="http://schemas.microsoft.com/office/powerpoint/2010/main" val="20536419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420656"/>
          </a:xfrm>
        </p:spPr>
        <p:txBody>
          <a:bodyPr>
            <a:normAutofit fontScale="90000"/>
          </a:bodyPr>
          <a:lstStyle/>
          <a:p>
            <a:pPr algn="ctr"/>
            <a:r>
              <a:rPr lang="pl-PL" dirty="0"/>
              <a:t>Islandzki system oświaty </a:t>
            </a:r>
          </a:p>
        </p:txBody>
      </p:sp>
      <p:sp>
        <p:nvSpPr>
          <p:cNvPr id="3" name="Symbol zastępczy zawartości 2"/>
          <p:cNvSpPr>
            <a:spLocks noGrp="1"/>
          </p:cNvSpPr>
          <p:nvPr>
            <p:ph idx="1"/>
          </p:nvPr>
        </p:nvSpPr>
        <p:spPr>
          <a:xfrm>
            <a:off x="457200" y="1268760"/>
            <a:ext cx="8229600" cy="5256584"/>
          </a:xfrm>
        </p:spPr>
        <p:txBody>
          <a:bodyPr>
            <a:normAutofit fontScale="70000" lnSpcReduction="20000"/>
          </a:bodyPr>
          <a:lstStyle/>
          <a:p>
            <a:r>
              <a:rPr lang="pl-PL" dirty="0"/>
              <a:t>Szkoły zawodowe stają się coraz popularniejsze w Islandii, okres nauki w nich trwa 5 lat i obejmuje 3 lata nauki oraz 2 lata praktyk zawodowych. </a:t>
            </a:r>
          </a:p>
          <a:p>
            <a:pPr>
              <a:buNone/>
            </a:pPr>
            <a:endParaRPr lang="pl-PL" dirty="0"/>
          </a:p>
          <a:p>
            <a:r>
              <a:rPr lang="pl-PL" dirty="0"/>
              <a:t>Za funkcjonowanie przedszkoli i szkół obowiązkowych odpowiedzialne są gminy, rząd nadzoruje funkcjonowanie szkół średnich II stopnia i instytucji szkolnictwa wyższego. Wszystkie szkoły finansowane są ze środków publicznych.</a:t>
            </a:r>
          </a:p>
          <a:p>
            <a:endParaRPr lang="pl-PL" dirty="0"/>
          </a:p>
          <a:p>
            <a:r>
              <a:rPr lang="pl-PL" dirty="0"/>
              <a:t>Uczniowie szkół podstawowych i średnich otrzymują darmowe obiady. </a:t>
            </a:r>
          </a:p>
          <a:p>
            <a:endParaRPr lang="pl-PL" dirty="0"/>
          </a:p>
          <a:p>
            <a:r>
              <a:rPr lang="pl-PL" dirty="0"/>
              <a:t>Rok szkolny trwa 180 dni, a tygodniowy wymiar godzin wynosi 30-35 godzin. </a:t>
            </a:r>
          </a:p>
          <a:p>
            <a:pPr>
              <a:buNone/>
            </a:pPr>
            <a:endParaRPr lang="pl-PL" dirty="0"/>
          </a:p>
          <a:p>
            <a:r>
              <a:rPr lang="pl-PL" dirty="0"/>
              <a:t>Lekcje w szkołach zaczynają się o 8:30, a kończą o 13:30 w szkołach podstawowych i o 15:30 w szkołach średnich.</a:t>
            </a:r>
          </a:p>
          <a:p>
            <a:endParaRPr lang="pl-PL" dirty="0"/>
          </a:p>
          <a:p>
            <a:r>
              <a:rPr lang="pl-PL" dirty="0"/>
              <a:t>Ciekawostką jest, że lekcje pływania są obowiązkowe od szóstego do szesnastego roku życia w wymiarze jednej godziny tygodniowo.</a:t>
            </a:r>
          </a:p>
          <a:p>
            <a:endParaRPr lang="pl-PL" dirty="0"/>
          </a:p>
        </p:txBody>
      </p:sp>
      <p:sp>
        <p:nvSpPr>
          <p:cNvPr id="4" name="Symbol zastępczy numeru slajdu 3"/>
          <p:cNvSpPr>
            <a:spLocks noGrp="1"/>
          </p:cNvSpPr>
          <p:nvPr>
            <p:ph type="sldNum" sz="quarter" idx="12"/>
          </p:nvPr>
        </p:nvSpPr>
        <p:spPr/>
        <p:txBody>
          <a:bodyPr/>
          <a:lstStyle/>
          <a:p>
            <a:fld id="{CE907AFB-87B5-4957-B385-82B709575AD5}" type="slidenum">
              <a:rPr lang="pl-PL" smtClean="0"/>
              <a:pPr/>
              <a:t>51</a:t>
            </a:fld>
            <a:endParaRPr lang="pl-PL"/>
          </a:p>
        </p:txBody>
      </p:sp>
      <p:pic>
        <p:nvPicPr>
          <p:cNvPr id="5" name="Obraz 4">
            <a:extLst>
              <a:ext uri="{FF2B5EF4-FFF2-40B4-BE49-F238E27FC236}">
                <a16:creationId xmlns:a16="http://schemas.microsoft.com/office/drawing/2014/main" id="{5474874E-5350-49F4-97E4-94AC32FE755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55576" y="5964477"/>
            <a:ext cx="3117215" cy="507365"/>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980728"/>
            <a:ext cx="8229600" cy="3024336"/>
          </a:xfrm>
        </p:spPr>
        <p:txBody>
          <a:bodyPr/>
          <a:lstStyle/>
          <a:p>
            <a:pPr>
              <a:buNone/>
            </a:pPr>
            <a:r>
              <a:rPr lang="pl-PL" dirty="0"/>
              <a:t>	Szóstego dnia kursu uczestniczyłyśmy w zajęciach dotyczących wykorzystania ćwiczeń pilates w trakcie lekcji dla poprawy postawy, krążenia oraz oddychania. Zostały nam zaprezentowane proste ćwiczenia, które w łatwy sposób można zaimplementować w warunkach lekcyjnych, w formie gimnastyki śródlekcyjnej.</a:t>
            </a:r>
          </a:p>
        </p:txBody>
      </p:sp>
      <p:sp>
        <p:nvSpPr>
          <p:cNvPr id="4" name="Symbol zastępczy numeru slajdu 3"/>
          <p:cNvSpPr>
            <a:spLocks noGrp="1"/>
          </p:cNvSpPr>
          <p:nvPr>
            <p:ph type="sldNum" sz="quarter" idx="12"/>
          </p:nvPr>
        </p:nvSpPr>
        <p:spPr/>
        <p:txBody>
          <a:bodyPr/>
          <a:lstStyle/>
          <a:p>
            <a:fld id="{CE907AFB-87B5-4957-B385-82B709575AD5}" type="slidenum">
              <a:rPr lang="pl-PL" smtClean="0"/>
              <a:pPr/>
              <a:t>52</a:t>
            </a:fld>
            <a:endParaRPr lang="pl-PL"/>
          </a:p>
        </p:txBody>
      </p:sp>
      <p:pic>
        <p:nvPicPr>
          <p:cNvPr id="5" name="Obraz 4" descr="pexels-ekrulila-29579037.jpg"/>
          <p:cNvPicPr>
            <a:picLocks noChangeAspect="1"/>
          </p:cNvPicPr>
          <p:nvPr/>
        </p:nvPicPr>
        <p:blipFill>
          <a:blip r:embed="rId4" cstate="print"/>
          <a:stretch>
            <a:fillRect/>
          </a:stretch>
        </p:blipFill>
        <p:spPr>
          <a:xfrm>
            <a:off x="4499992" y="3429000"/>
            <a:ext cx="4104456" cy="3240360"/>
          </a:xfrm>
          <a:prstGeom prst="rect">
            <a:avLst/>
          </a:prstGeom>
        </p:spPr>
      </p:pic>
      <p:pic>
        <p:nvPicPr>
          <p:cNvPr id="6" name="Obraz 5">
            <a:extLst>
              <a:ext uri="{FF2B5EF4-FFF2-40B4-BE49-F238E27FC236}">
                <a16:creationId xmlns:a16="http://schemas.microsoft.com/office/drawing/2014/main" id="{34EBCD71-7904-4BBA-AA8F-6C5175E39F4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39552" y="5987773"/>
            <a:ext cx="3117215" cy="507365"/>
          </a:xfrm>
          <a:prstGeom prst="rect">
            <a:avLst/>
          </a:prstGeom>
          <a:noFill/>
          <a:ln>
            <a:noFill/>
          </a:ln>
        </p:spPr>
      </p:pic>
    </p:spTree>
  </p:cSld>
  <p:clrMapOvr>
    <a:masterClrMapping/>
  </p:clrMapOvr>
  <p:transition spd="slow">
    <p:dissolve/>
    <p:sndAc>
      <p:stSnd>
        <p:snd r:embed="rId3" name="chimes.wav"/>
      </p:stSnd>
    </p:sndAc>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980728"/>
            <a:ext cx="8229600" cy="5343872"/>
          </a:xfrm>
        </p:spPr>
        <p:txBody>
          <a:bodyPr/>
          <a:lstStyle/>
          <a:p>
            <a:pPr>
              <a:buNone/>
            </a:pPr>
            <a:r>
              <a:rPr lang="pl-PL" dirty="0"/>
              <a:t>	</a:t>
            </a:r>
          </a:p>
          <a:p>
            <a:pPr>
              <a:buNone/>
            </a:pPr>
            <a:r>
              <a:rPr lang="pl-PL" dirty="0"/>
              <a:t>	</a:t>
            </a:r>
          </a:p>
          <a:p>
            <a:pPr>
              <a:buNone/>
            </a:pPr>
            <a:r>
              <a:rPr lang="pl-PL" dirty="0"/>
              <a:t>	Siódmego, ostatniego, dnia kursu odbyło się spotkanie podsumowujące cały kurs, w trakcie którego wymieniłyśmy się naszymi spostrzeżeniami i refleksjami, a także pomysłami na wykorzystanie zdobytej wiedzy w naszej pracy dydaktycznej i wychowawczej. Następnie odbyło się oficjalne zakończenie kursu oraz pożegnanie z prowadzącymi i współuczestnikami. </a:t>
            </a:r>
          </a:p>
        </p:txBody>
      </p:sp>
      <p:sp>
        <p:nvSpPr>
          <p:cNvPr id="4" name="Symbol zastępczy numeru slajdu 3"/>
          <p:cNvSpPr>
            <a:spLocks noGrp="1"/>
          </p:cNvSpPr>
          <p:nvPr>
            <p:ph type="sldNum" sz="quarter" idx="12"/>
          </p:nvPr>
        </p:nvSpPr>
        <p:spPr/>
        <p:txBody>
          <a:bodyPr/>
          <a:lstStyle/>
          <a:p>
            <a:fld id="{CE907AFB-87B5-4957-B385-82B709575AD5}" type="slidenum">
              <a:rPr lang="pl-PL" smtClean="0"/>
              <a:pPr/>
              <a:t>53</a:t>
            </a:fld>
            <a:endParaRPr lang="pl-PL"/>
          </a:p>
        </p:txBody>
      </p:sp>
      <p:pic>
        <p:nvPicPr>
          <p:cNvPr id="5" name="Obraz 4">
            <a:extLst>
              <a:ext uri="{FF2B5EF4-FFF2-40B4-BE49-F238E27FC236}">
                <a16:creationId xmlns:a16="http://schemas.microsoft.com/office/drawing/2014/main" id="{CDD70F82-63A8-451B-867A-06894270E24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3528" y="5817235"/>
            <a:ext cx="3117215" cy="507365"/>
          </a:xfrm>
          <a:prstGeom prst="rect">
            <a:avLst/>
          </a:prstGeom>
          <a:noFill/>
          <a:ln>
            <a:noFill/>
          </a:ln>
        </p:spPr>
      </p:pic>
    </p:spTree>
  </p:cSld>
  <p:clrMapOvr>
    <a:masterClrMapping/>
  </p:clrMapOvr>
  <p:transition spd="slow">
    <p:dissolve/>
    <p:sndAc>
      <p:stSnd>
        <p:snd r:embed="rId3" name="chimes.wav"/>
      </p:stSnd>
    </p:sndAc>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numeru slajdu 3"/>
          <p:cNvSpPr>
            <a:spLocks noGrp="1"/>
          </p:cNvSpPr>
          <p:nvPr>
            <p:ph type="sldNum" sz="quarter" idx="12"/>
          </p:nvPr>
        </p:nvSpPr>
        <p:spPr/>
        <p:txBody>
          <a:bodyPr/>
          <a:lstStyle/>
          <a:p>
            <a:fld id="{CE907AFB-87B5-4957-B385-82B709575AD5}" type="slidenum">
              <a:rPr lang="pl-PL" smtClean="0"/>
              <a:pPr/>
              <a:t>54</a:t>
            </a:fld>
            <a:endParaRPr lang="pl-PL"/>
          </a:p>
        </p:txBody>
      </p:sp>
      <p:pic>
        <p:nvPicPr>
          <p:cNvPr id="6" name="Obraz 5" descr="zdjęcie grupowe 1.jpg"/>
          <p:cNvPicPr>
            <a:picLocks noChangeAspect="1"/>
          </p:cNvPicPr>
          <p:nvPr/>
        </p:nvPicPr>
        <p:blipFill>
          <a:blip r:embed="rId2" cstate="print"/>
          <a:stretch>
            <a:fillRect/>
          </a:stretch>
        </p:blipFill>
        <p:spPr>
          <a:xfrm>
            <a:off x="1259632" y="1124744"/>
            <a:ext cx="6264696" cy="5496149"/>
          </a:xfrm>
          <a:prstGeom prst="rect">
            <a:avLst/>
          </a:prstGeom>
        </p:spPr>
      </p:pic>
      <p:pic>
        <p:nvPicPr>
          <p:cNvPr id="5" name="Obraz 4">
            <a:extLst>
              <a:ext uri="{FF2B5EF4-FFF2-40B4-BE49-F238E27FC236}">
                <a16:creationId xmlns:a16="http://schemas.microsoft.com/office/drawing/2014/main" id="{03616DFD-FD52-44B1-B925-CDA60067CC5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55576" y="237107"/>
            <a:ext cx="3117215" cy="50736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CE907AFB-87B5-4957-B385-82B709575AD5}" type="slidenum">
              <a:rPr lang="pl-PL" smtClean="0"/>
              <a:pPr/>
              <a:t>55</a:t>
            </a:fld>
            <a:endParaRPr lang="pl-PL"/>
          </a:p>
        </p:txBody>
      </p:sp>
      <p:pic>
        <p:nvPicPr>
          <p:cNvPr id="3" name="Obraz 2" descr="Zakończenie kursu 1.jpg"/>
          <p:cNvPicPr>
            <a:picLocks noChangeAspect="1"/>
          </p:cNvPicPr>
          <p:nvPr/>
        </p:nvPicPr>
        <p:blipFill>
          <a:blip r:embed="rId2" cstate="print"/>
          <a:stretch>
            <a:fillRect/>
          </a:stretch>
        </p:blipFill>
        <p:spPr>
          <a:xfrm>
            <a:off x="1835696" y="836712"/>
            <a:ext cx="5688632" cy="5832648"/>
          </a:xfrm>
          <a:prstGeom prst="rect">
            <a:avLst/>
          </a:prstGeom>
        </p:spPr>
      </p:pic>
      <p:pic>
        <p:nvPicPr>
          <p:cNvPr id="4" name="Obraz 3">
            <a:extLst>
              <a:ext uri="{FF2B5EF4-FFF2-40B4-BE49-F238E27FC236}">
                <a16:creationId xmlns:a16="http://schemas.microsoft.com/office/drawing/2014/main" id="{0F37FFDC-049D-4648-A13D-AFE9693B8A2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11560" y="188640"/>
            <a:ext cx="3117215" cy="50736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CE907AFB-87B5-4957-B385-82B709575AD5}" type="slidenum">
              <a:rPr lang="pl-PL" smtClean="0"/>
              <a:pPr/>
              <a:t>56</a:t>
            </a:fld>
            <a:endParaRPr lang="pl-PL"/>
          </a:p>
        </p:txBody>
      </p:sp>
      <p:pic>
        <p:nvPicPr>
          <p:cNvPr id="3" name="Obraz 2" descr="Swetry 1.jpg"/>
          <p:cNvPicPr>
            <a:picLocks noChangeAspect="1"/>
          </p:cNvPicPr>
          <p:nvPr/>
        </p:nvPicPr>
        <p:blipFill>
          <a:blip r:embed="rId2" cstate="print"/>
          <a:stretch>
            <a:fillRect/>
          </a:stretch>
        </p:blipFill>
        <p:spPr>
          <a:xfrm>
            <a:off x="0" y="0"/>
            <a:ext cx="9144000" cy="6858000"/>
          </a:xfrm>
          <a:prstGeom prst="rect">
            <a:avLst/>
          </a:prstGeom>
        </p:spPr>
      </p:pic>
      <p:pic>
        <p:nvPicPr>
          <p:cNvPr id="4" name="Obraz 3">
            <a:extLst>
              <a:ext uri="{FF2B5EF4-FFF2-40B4-BE49-F238E27FC236}">
                <a16:creationId xmlns:a16="http://schemas.microsoft.com/office/drawing/2014/main" id="{6684D5A4-F3AA-4EB3-8734-8C51405BE0B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51520" y="188640"/>
            <a:ext cx="3117215" cy="50736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numeru slajdu 1"/>
          <p:cNvSpPr>
            <a:spLocks noGrp="1"/>
          </p:cNvSpPr>
          <p:nvPr>
            <p:ph type="sldNum" sz="quarter" idx="12"/>
          </p:nvPr>
        </p:nvSpPr>
        <p:spPr/>
        <p:txBody>
          <a:bodyPr/>
          <a:lstStyle/>
          <a:p>
            <a:fld id="{CE907AFB-87B5-4957-B385-82B709575AD5}" type="slidenum">
              <a:rPr lang="pl-PL" smtClean="0"/>
              <a:pPr/>
              <a:t>57</a:t>
            </a:fld>
            <a:endParaRPr lang="pl-PL"/>
          </a:p>
        </p:txBody>
      </p:sp>
      <p:pic>
        <p:nvPicPr>
          <p:cNvPr id="3" name="Obraz 2" descr="zdjęcie grupowe - Kielce i Piotrków Trybunalski.jpg"/>
          <p:cNvPicPr>
            <a:picLocks noChangeAspect="1"/>
          </p:cNvPicPr>
          <p:nvPr/>
        </p:nvPicPr>
        <p:blipFill>
          <a:blip r:embed="rId2" cstate="print"/>
          <a:stretch>
            <a:fillRect/>
          </a:stretch>
        </p:blipFill>
        <p:spPr>
          <a:xfrm>
            <a:off x="17859" y="0"/>
            <a:ext cx="9108281" cy="68580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5661248"/>
            <a:ext cx="8229600" cy="1196752"/>
          </a:xfrm>
        </p:spPr>
        <p:txBody>
          <a:bodyPr>
            <a:normAutofit/>
          </a:bodyPr>
          <a:lstStyle/>
          <a:p>
            <a:pPr algn="ctr">
              <a:buNone/>
            </a:pPr>
            <a:r>
              <a:rPr lang="pl-PL" sz="4800" dirty="0"/>
              <a:t>Dziękujemy za uwagę.</a:t>
            </a:r>
          </a:p>
        </p:txBody>
      </p:sp>
      <p:sp>
        <p:nvSpPr>
          <p:cNvPr id="4" name="Symbol zastępczy numeru slajdu 3"/>
          <p:cNvSpPr>
            <a:spLocks noGrp="1"/>
          </p:cNvSpPr>
          <p:nvPr>
            <p:ph type="sldNum" sz="quarter" idx="12"/>
          </p:nvPr>
        </p:nvSpPr>
        <p:spPr/>
        <p:txBody>
          <a:bodyPr/>
          <a:lstStyle/>
          <a:p>
            <a:fld id="{CE907AFB-87B5-4957-B385-82B709575AD5}" type="slidenum">
              <a:rPr lang="pl-PL" smtClean="0"/>
              <a:pPr/>
              <a:t>58</a:t>
            </a:fld>
            <a:endParaRPr lang="pl-PL"/>
          </a:p>
        </p:txBody>
      </p:sp>
      <p:pic>
        <p:nvPicPr>
          <p:cNvPr id="5" name="Obraz 4" descr="My cztery 2.jpg"/>
          <p:cNvPicPr>
            <a:picLocks noChangeAspect="1"/>
          </p:cNvPicPr>
          <p:nvPr/>
        </p:nvPicPr>
        <p:blipFill>
          <a:blip r:embed="rId2" cstate="print"/>
          <a:stretch>
            <a:fillRect/>
          </a:stretch>
        </p:blipFill>
        <p:spPr>
          <a:xfrm>
            <a:off x="15189" y="0"/>
            <a:ext cx="9113621" cy="5589240"/>
          </a:xfrm>
          <a:prstGeom prst="rect">
            <a:avLst/>
          </a:prstGeom>
        </p:spPr>
      </p:pic>
      <p:pic>
        <p:nvPicPr>
          <p:cNvPr id="6" name="Obraz 5">
            <a:extLst>
              <a:ext uri="{FF2B5EF4-FFF2-40B4-BE49-F238E27FC236}">
                <a16:creationId xmlns:a16="http://schemas.microsoft.com/office/drawing/2014/main" id="{5C273B66-19EC-4162-BC5E-EF9431A30C5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40"/>
            <a:ext cx="3117215" cy="5073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980728"/>
            <a:ext cx="8229600" cy="5400600"/>
          </a:xfrm>
        </p:spPr>
        <p:txBody>
          <a:bodyPr>
            <a:normAutofit fontScale="92500" lnSpcReduction="20000"/>
          </a:bodyPr>
          <a:lstStyle/>
          <a:p>
            <a:r>
              <a:rPr lang="pl-PL" dirty="0"/>
              <a:t>Drugi dzień rozpoczęłyśmy od zajęć, podczas których dowiedziałyśmy się czym jest </a:t>
            </a:r>
            <a:r>
              <a:rPr lang="pl-PL" b="1" dirty="0"/>
              <a:t>mindfulness </a:t>
            </a:r>
            <a:r>
              <a:rPr lang="pl-PL" dirty="0"/>
              <a:t>(w języku polskim często określana mianem „uważności”, jakie korzyści płyną z niej dla zdrowia  psychicznego i fizycznego oraz jak ją praktykować. </a:t>
            </a:r>
          </a:p>
          <a:p>
            <a:endParaRPr lang="pl-PL" dirty="0"/>
          </a:p>
          <a:p>
            <a:pPr>
              <a:buNone/>
            </a:pPr>
            <a:r>
              <a:rPr lang="pl-PL" b="1" dirty="0">
                <a:solidFill>
                  <a:srgbClr val="C00000"/>
                </a:solidFill>
              </a:rPr>
              <a:t>	</a:t>
            </a:r>
            <a:r>
              <a:rPr lang="pl-PL" b="1" dirty="0">
                <a:solidFill>
                  <a:srgbClr val="0070C0"/>
                </a:solidFill>
              </a:rPr>
              <a:t>MINDFULNESS  to umiejętność odcięcia się od zewnętrznych bodźców, aby skupić się na tu i teraz. </a:t>
            </a:r>
          </a:p>
          <a:p>
            <a:endParaRPr lang="pl-PL" dirty="0"/>
          </a:p>
          <a:p>
            <a:pPr>
              <a:buNone/>
            </a:pPr>
            <a:r>
              <a:rPr lang="pl-PL" dirty="0"/>
              <a:t>	</a:t>
            </a:r>
            <a:r>
              <a:rPr lang="pl-PL" b="1" dirty="0"/>
              <a:t>Praktykowanie uważności:</a:t>
            </a:r>
          </a:p>
          <a:p>
            <a:r>
              <a:rPr lang="pl-PL" dirty="0"/>
              <a:t> pozwala redukować poziom lęku i stresu,</a:t>
            </a:r>
          </a:p>
          <a:p>
            <a:r>
              <a:rPr lang="pl-PL" dirty="0"/>
              <a:t>lepiej rozumieć i kontrolować własne emocje,</a:t>
            </a:r>
          </a:p>
          <a:p>
            <a:r>
              <a:rPr lang="pl-PL" dirty="0"/>
              <a:t>nie jest czasochłonne, wystarczy kilka minut dziennie, </a:t>
            </a:r>
          </a:p>
          <a:p>
            <a:r>
              <a:rPr lang="pl-PL" dirty="0"/>
              <a:t>charakteryzuje łatwość implementacji, ponieważ może być wykonywane w każdym miejscu, także w szkole. </a:t>
            </a:r>
          </a:p>
        </p:txBody>
      </p:sp>
      <p:sp>
        <p:nvSpPr>
          <p:cNvPr id="4" name="Symbol zastępczy numeru slajdu 3"/>
          <p:cNvSpPr>
            <a:spLocks noGrp="1"/>
          </p:cNvSpPr>
          <p:nvPr>
            <p:ph type="sldNum" sz="quarter" idx="12"/>
          </p:nvPr>
        </p:nvSpPr>
        <p:spPr/>
        <p:txBody>
          <a:bodyPr/>
          <a:lstStyle/>
          <a:p>
            <a:fld id="{CE907AFB-87B5-4957-B385-82B709575AD5}" type="slidenum">
              <a:rPr lang="pl-PL" smtClean="0"/>
              <a:pPr/>
              <a:t>6</a:t>
            </a:fld>
            <a:endParaRPr lang="pl-PL"/>
          </a:p>
        </p:txBody>
      </p:sp>
      <p:pic>
        <p:nvPicPr>
          <p:cNvPr id="6" name="Obraz 5" descr="mindfulness 2.jpg"/>
          <p:cNvPicPr>
            <a:picLocks noChangeAspect="1"/>
          </p:cNvPicPr>
          <p:nvPr/>
        </p:nvPicPr>
        <p:blipFill>
          <a:blip r:embed="rId4" cstate="print"/>
          <a:stretch>
            <a:fillRect/>
          </a:stretch>
        </p:blipFill>
        <p:spPr>
          <a:xfrm>
            <a:off x="6948264" y="3645024"/>
            <a:ext cx="1718320" cy="1152128"/>
          </a:xfrm>
          <a:prstGeom prst="rect">
            <a:avLst/>
          </a:prstGeom>
        </p:spPr>
      </p:pic>
      <p:pic>
        <p:nvPicPr>
          <p:cNvPr id="5" name="Obraz 4">
            <a:extLst>
              <a:ext uri="{FF2B5EF4-FFF2-40B4-BE49-F238E27FC236}">
                <a16:creationId xmlns:a16="http://schemas.microsoft.com/office/drawing/2014/main" id="{1CE8C453-D8F6-44E2-8310-CE2E534B133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57200" y="6285229"/>
            <a:ext cx="3117215" cy="507365"/>
          </a:xfrm>
          <a:prstGeom prst="rect">
            <a:avLst/>
          </a:prstGeom>
          <a:noFill/>
          <a:ln>
            <a:noFill/>
          </a:ln>
        </p:spPr>
      </p:pic>
    </p:spTree>
  </p:cSld>
  <p:clrMapOvr>
    <a:masterClrMapping/>
  </p:clrMapOvr>
  <p:transition spd="slow" advClick="0">
    <p:comb dir="vert"/>
    <p:sndAc>
      <p:stSnd>
        <p:snd r:embed="rId3" name="chimes.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57200" y="704088"/>
            <a:ext cx="8229600" cy="780696"/>
          </a:xfrm>
        </p:spPr>
        <p:txBody>
          <a:bodyPr>
            <a:normAutofit fontScale="90000"/>
          </a:bodyPr>
          <a:lstStyle/>
          <a:p>
            <a:pPr algn="ctr"/>
            <a:r>
              <a:rPr lang="pl-PL" dirty="0"/>
              <a:t>Praktykowanie uważności</a:t>
            </a:r>
          </a:p>
        </p:txBody>
      </p:sp>
      <p:pic>
        <p:nvPicPr>
          <p:cNvPr id="5" name="Symbol zastępczy zawartości 4" descr="469547718_1028620369279442_5828527939031194628_n.gif"/>
          <p:cNvPicPr>
            <a:picLocks noGrp="1" noChangeAspect="1"/>
          </p:cNvPicPr>
          <p:nvPr>
            <p:ph idx="1"/>
          </p:nvPr>
        </p:nvPicPr>
        <p:blipFill>
          <a:blip r:embed="rId3" cstate="print"/>
          <a:stretch>
            <a:fillRect/>
          </a:stretch>
        </p:blipFill>
        <p:spPr>
          <a:xfrm>
            <a:off x="1143000" y="1726406"/>
            <a:ext cx="6858000" cy="4572000"/>
          </a:xfrm>
        </p:spPr>
      </p:pic>
      <p:sp>
        <p:nvSpPr>
          <p:cNvPr id="4" name="Symbol zastępczy numeru slajdu 3"/>
          <p:cNvSpPr>
            <a:spLocks noGrp="1"/>
          </p:cNvSpPr>
          <p:nvPr>
            <p:ph type="sldNum" sz="quarter" idx="12"/>
          </p:nvPr>
        </p:nvSpPr>
        <p:spPr/>
        <p:txBody>
          <a:bodyPr/>
          <a:lstStyle/>
          <a:p>
            <a:fld id="{CE907AFB-87B5-4957-B385-82B709575AD5}" type="slidenum">
              <a:rPr lang="pl-PL" smtClean="0"/>
              <a:pPr/>
              <a:t>7</a:t>
            </a:fld>
            <a:endParaRPr lang="pl-PL"/>
          </a:p>
        </p:txBody>
      </p:sp>
      <p:pic>
        <p:nvPicPr>
          <p:cNvPr id="6" name="Obraz 5">
            <a:extLst>
              <a:ext uri="{FF2B5EF4-FFF2-40B4-BE49-F238E27FC236}">
                <a16:creationId xmlns:a16="http://schemas.microsoft.com/office/drawing/2014/main" id="{8902EE7E-F484-47D2-9F32-14AEC8219D0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23528" y="6031547"/>
            <a:ext cx="3117215" cy="50736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836712"/>
            <a:ext cx="8229600" cy="5688632"/>
          </a:xfrm>
        </p:spPr>
        <p:txBody>
          <a:bodyPr>
            <a:normAutofit/>
          </a:bodyPr>
          <a:lstStyle/>
          <a:p>
            <a:pPr>
              <a:buNone/>
            </a:pPr>
            <a:r>
              <a:rPr lang="pl-PL" dirty="0"/>
              <a:t>	</a:t>
            </a:r>
            <a:r>
              <a:rPr lang="af-ZA" dirty="0"/>
              <a:t>Oprócz pojęcia uważności, pierwsze zajęcia dotyczyły również oddechu - poznaliśmy rolę oddychania w prawidłowym funkcjonowaniu organizmu oraz ćwiczyliśmy różne techniki oddechowe. </a:t>
            </a:r>
            <a:endParaRPr lang="pl-PL" dirty="0"/>
          </a:p>
          <a:p>
            <a:pPr>
              <a:buNone/>
            </a:pPr>
            <a:endParaRPr lang="pl-PL" dirty="0"/>
          </a:p>
          <a:p>
            <a:pPr>
              <a:buNone/>
            </a:pPr>
            <a:endParaRPr lang="pl-PL" dirty="0"/>
          </a:p>
          <a:p>
            <a:pPr>
              <a:buNone/>
            </a:pPr>
            <a:endParaRPr lang="pl-PL" dirty="0"/>
          </a:p>
          <a:p>
            <a:pPr>
              <a:buNone/>
            </a:pPr>
            <a:r>
              <a:rPr lang="pl-PL" dirty="0"/>
              <a:t>	</a:t>
            </a:r>
          </a:p>
          <a:p>
            <a:pPr>
              <a:buNone/>
            </a:pPr>
            <a:endParaRPr lang="pl-PL" dirty="0"/>
          </a:p>
        </p:txBody>
      </p:sp>
      <p:sp>
        <p:nvSpPr>
          <p:cNvPr id="4" name="Symbol zastępczy numeru slajdu 3"/>
          <p:cNvSpPr>
            <a:spLocks noGrp="1"/>
          </p:cNvSpPr>
          <p:nvPr>
            <p:ph type="sldNum" sz="quarter" idx="12"/>
          </p:nvPr>
        </p:nvSpPr>
        <p:spPr/>
        <p:txBody>
          <a:bodyPr/>
          <a:lstStyle/>
          <a:p>
            <a:fld id="{CE907AFB-87B5-4957-B385-82B709575AD5}" type="slidenum">
              <a:rPr lang="pl-PL" smtClean="0"/>
              <a:pPr/>
              <a:t>8</a:t>
            </a:fld>
            <a:endParaRPr lang="pl-PL"/>
          </a:p>
        </p:txBody>
      </p:sp>
      <p:pic>
        <p:nvPicPr>
          <p:cNvPr id="8" name="Obraz 7" descr="breathing-7528400_1280.png"/>
          <p:cNvPicPr>
            <a:picLocks noChangeAspect="1"/>
          </p:cNvPicPr>
          <p:nvPr/>
        </p:nvPicPr>
        <p:blipFill>
          <a:blip r:embed="rId3" cstate="print"/>
          <a:stretch>
            <a:fillRect/>
          </a:stretch>
        </p:blipFill>
        <p:spPr>
          <a:xfrm>
            <a:off x="2051720" y="2492896"/>
            <a:ext cx="4968552" cy="3960440"/>
          </a:xfrm>
          <a:prstGeom prst="rect">
            <a:avLst/>
          </a:prstGeom>
        </p:spPr>
      </p:pic>
      <p:pic>
        <p:nvPicPr>
          <p:cNvPr id="5" name="Obraz 4">
            <a:extLst>
              <a:ext uri="{FF2B5EF4-FFF2-40B4-BE49-F238E27FC236}">
                <a16:creationId xmlns:a16="http://schemas.microsoft.com/office/drawing/2014/main" id="{C754E6C4-D3A7-42C7-A5AE-0F8A8FF8B85C}"/>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385192" y="6116044"/>
            <a:ext cx="3117215" cy="50736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57200" y="1268760"/>
            <a:ext cx="8229600" cy="5055840"/>
          </a:xfrm>
        </p:spPr>
        <p:txBody>
          <a:bodyPr/>
          <a:lstStyle/>
          <a:p>
            <a:pPr>
              <a:buNone/>
            </a:pPr>
            <a:r>
              <a:rPr lang="pl-PL" dirty="0"/>
              <a:t>	</a:t>
            </a:r>
          </a:p>
          <a:p>
            <a:pPr>
              <a:buNone/>
            </a:pPr>
            <a:endParaRPr lang="pl-PL" dirty="0"/>
          </a:p>
          <a:p>
            <a:pPr>
              <a:buNone/>
            </a:pPr>
            <a:r>
              <a:rPr lang="pl-PL" dirty="0"/>
              <a:t>	</a:t>
            </a:r>
            <a:r>
              <a:rPr lang="af-ZA" dirty="0"/>
              <a:t>Po przerwie, mieliśmy kolejne zajęcia, w trakcie których przedstawiono nam metodę </a:t>
            </a:r>
            <a:r>
              <a:rPr lang="pl-PL" dirty="0"/>
              <a:t>„</a:t>
            </a:r>
            <a:r>
              <a:rPr lang="af-ZA" b="1" dirty="0"/>
              <a:t>Now Minutes</a:t>
            </a:r>
            <a:r>
              <a:rPr lang="pl-PL" b="1" dirty="0"/>
              <a:t>”</a:t>
            </a:r>
            <a:r>
              <a:rPr lang="af-ZA" b="1" dirty="0"/>
              <a:t> </a:t>
            </a:r>
            <a:r>
              <a:rPr lang="af-ZA" dirty="0"/>
              <a:t>stosowaną w islandzkich szkołach, której celem jest wprowadzenie uważności i medytacji, obejmujące zarówno uczniów, jak i nauczycieli, jako integralnych części szkolnej codzienności.</a:t>
            </a:r>
            <a:endParaRPr lang="pl-PL" dirty="0"/>
          </a:p>
          <a:p>
            <a:endParaRPr lang="pl-PL" dirty="0"/>
          </a:p>
        </p:txBody>
      </p:sp>
      <p:sp>
        <p:nvSpPr>
          <p:cNvPr id="4" name="Symbol zastępczy numeru slajdu 3"/>
          <p:cNvSpPr>
            <a:spLocks noGrp="1"/>
          </p:cNvSpPr>
          <p:nvPr>
            <p:ph type="sldNum" sz="quarter" idx="12"/>
          </p:nvPr>
        </p:nvSpPr>
        <p:spPr/>
        <p:txBody>
          <a:bodyPr/>
          <a:lstStyle/>
          <a:p>
            <a:fld id="{CE907AFB-87B5-4957-B385-82B709575AD5}" type="slidenum">
              <a:rPr lang="pl-PL" smtClean="0"/>
              <a:pPr/>
              <a:t>9</a:t>
            </a:fld>
            <a:endParaRPr lang="pl-PL"/>
          </a:p>
        </p:txBody>
      </p:sp>
      <p:pic>
        <p:nvPicPr>
          <p:cNvPr id="5" name="Obraz 4">
            <a:extLst>
              <a:ext uri="{FF2B5EF4-FFF2-40B4-BE49-F238E27FC236}">
                <a16:creationId xmlns:a16="http://schemas.microsoft.com/office/drawing/2014/main" id="{C1D0C5BE-6B7C-415D-A5E8-C0B403E6503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7200" y="6031547"/>
            <a:ext cx="3117215" cy="507365"/>
          </a:xfrm>
          <a:prstGeom prst="rect">
            <a:avLst/>
          </a:prstGeom>
          <a:noFill/>
          <a:ln>
            <a:noFill/>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rzepływ">
  <a:themeElements>
    <a:clrScheme name="Przepły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Przepły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rzepły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1055</TotalTime>
  <Words>1480</Words>
  <Application>Microsoft Office PowerPoint</Application>
  <PresentationFormat>Pokaz na ekranie (4:3)</PresentationFormat>
  <Paragraphs>217</Paragraphs>
  <Slides>58</Slides>
  <Notes>29</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58</vt:i4>
      </vt:variant>
    </vt:vector>
  </HeadingPairs>
  <TitlesOfParts>
    <vt:vector size="63" baseType="lpstr">
      <vt:lpstr>Arial Rounded MT Bold</vt:lpstr>
      <vt:lpstr>Calibri</vt:lpstr>
      <vt:lpstr>Constantia</vt:lpstr>
      <vt:lpstr>Wingdings 2</vt:lpstr>
      <vt:lpstr>Przepływ</vt:lpstr>
      <vt:lpstr>Kurs  „Mindfulness and Meditation”   Islandia 2024</vt:lpstr>
      <vt:lpstr>Prezentacja programu PowerPoint</vt:lpstr>
      <vt:lpstr>Prezentacja programu PowerPoint</vt:lpstr>
      <vt:lpstr>Prezentacja programu PowerPoint</vt:lpstr>
      <vt:lpstr>Prezentacja programu PowerPoint</vt:lpstr>
      <vt:lpstr>Prezentacja programu PowerPoint</vt:lpstr>
      <vt:lpstr>Praktykowanie uważności</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Skanowanie ciała</vt:lpstr>
      <vt:lpstr>Prezentacja programu PowerPoint</vt:lpstr>
      <vt:lpstr>Prezentacja programu PowerPoint</vt:lpstr>
      <vt:lpstr>Zwiedzanie Reykjaviku </vt:lpstr>
      <vt:lpstr>Zwiedzanie Reykjaviku </vt:lpstr>
      <vt:lpstr>Zwiedzanie Reykjaviku </vt:lpstr>
      <vt:lpstr>Zwiedzanie Reykjaviku </vt:lpstr>
      <vt:lpstr>Zwiedzanie Reykjaviku </vt:lpstr>
      <vt:lpstr>Zwiedzanie Reykjaviku </vt:lpstr>
      <vt:lpstr>Zwiedzanie Reykjaviku </vt:lpstr>
      <vt:lpstr>Wizyta w szkole „Dalskòli”</vt:lpstr>
      <vt:lpstr>Wizyta w szkole „Dalskòli”</vt:lpstr>
      <vt:lpstr>Prezentacja programu PowerPoint</vt:lpstr>
      <vt:lpstr>Wizyta w szkole „Dalskòli”</vt:lpstr>
      <vt:lpstr>Wizyta w szkole „Dalskòli”</vt:lpstr>
      <vt:lpstr>Wizyta w szkole „Dalskòli”</vt:lpstr>
      <vt:lpstr>Wizyta w szkole „Dalskòli”</vt:lpstr>
      <vt:lpstr>Wizyta w szkole „Dalskòli”</vt:lpstr>
      <vt:lpstr>Wizyta w szkole „Dalskòli”</vt:lpstr>
      <vt:lpstr>Wizyta w szkole „Dalskòli”</vt:lpstr>
      <vt:lpstr>Wizyta w szkole „Dalskòli”</vt:lpstr>
      <vt:lpstr>Wizyta w szkole „Dalskòli”</vt:lpstr>
      <vt:lpstr>Wizyta w szkole „Dalskòli”</vt:lpstr>
      <vt:lpstr>Golden Circle Tour </vt:lpstr>
      <vt:lpstr>Golden Circle Tour </vt:lpstr>
      <vt:lpstr>Golden Circle Tour </vt:lpstr>
      <vt:lpstr>Golden Circle Tour </vt:lpstr>
      <vt:lpstr>Golden Circle Tour </vt:lpstr>
      <vt:lpstr>Golden Circle Tour </vt:lpstr>
      <vt:lpstr>Golden Circle Tour </vt:lpstr>
      <vt:lpstr>Golden Circle Tour </vt:lpstr>
      <vt:lpstr>Golden Circle Tour </vt:lpstr>
      <vt:lpstr>Golden Circle Tour </vt:lpstr>
      <vt:lpstr>Wieczór kulturowy</vt:lpstr>
      <vt:lpstr>Prezentacja programu PowerPoint</vt:lpstr>
      <vt:lpstr>Islandzki system oświaty </vt:lpstr>
      <vt:lpstr>Islandzki system oświaty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Mindfulness and Meditation  Islandia 2024</dc:title>
  <dc:creator>sala22</dc:creator>
  <cp:lastModifiedBy>Jolanta Gad</cp:lastModifiedBy>
  <cp:revision>187</cp:revision>
  <dcterms:created xsi:type="dcterms:W3CDTF">2024-11-28T13:14:56Z</dcterms:created>
  <dcterms:modified xsi:type="dcterms:W3CDTF">2025-02-14T10:44:12Z</dcterms:modified>
</cp:coreProperties>
</file>